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4" r:id="rId4"/>
    <p:sldId id="265" r:id="rId5"/>
    <p:sldId id="274" r:id="rId6"/>
    <p:sldId id="275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 err="1" smtClean="0"/>
              <a:t>Telerehabilitation</a:t>
            </a:r>
            <a:r>
              <a:rPr lang="en-US" sz="2800" i="1" dirty="0" smtClean="0"/>
              <a:t> for people with low vision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Ava K Bittner, Stephanie L Wykstra, Patrick D Yoshinaga, Tianjing Li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smtClean="0"/>
              <a:t>Issue </a:t>
            </a:r>
            <a:r>
              <a:rPr lang="sv-SE" sz="1600"/>
              <a:t>8</a:t>
            </a:r>
            <a:r>
              <a:rPr lang="sv-SE" sz="1600" smtClean="0"/>
              <a:t>, </a:t>
            </a:r>
            <a:r>
              <a:rPr lang="sv-SE" sz="1600" dirty="0" smtClean="0"/>
              <a:t>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Low vision affects many people, some who have limited access to rehabilitation clinics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Telerehabilitation</a:t>
            </a:r>
            <a:r>
              <a:rPr lang="en-GB" dirty="0" smtClean="0"/>
              <a:t> may help these individuals overcome barriers to care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GB" dirty="0" smtClean="0"/>
              <a:t>To compare the effects of </a:t>
            </a:r>
            <a:r>
              <a:rPr lang="en-GB" dirty="0" err="1" smtClean="0"/>
              <a:t>telerehabilitation</a:t>
            </a:r>
            <a:r>
              <a:rPr lang="en-GB" dirty="0" smtClean="0"/>
              <a:t> with face-to-face services for improving vision-related quality of life and readin</a:t>
            </a:r>
            <a:r>
              <a:rPr lang="en-GB" dirty="0" smtClean="0"/>
              <a:t>g speed in people with visual function loss due to any ocular condition.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dirty="0" smtClean="0"/>
              <a:t>No studies were identified that met the inclusion criteria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“We did not find any evidence on whether the use of </a:t>
            </a:r>
            <a:r>
              <a:rPr lang="en-US" dirty="0" err="1" smtClean="0"/>
              <a:t>telerehabilitation</a:t>
            </a:r>
            <a:r>
              <a:rPr lang="en-US" dirty="0" smtClean="0"/>
              <a:t> Is feasible or a potentially viable means to remotely deliver rehabilitation services to individuals with low vision.”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/>
              <a:t>Ava K Bittner, Stephanie L Wykstra, Patrick D Yoshinaga, Tianjing Li </a:t>
            </a:r>
            <a:endParaRPr lang="sv-SE" sz="1800" dirty="0" smtClean="0"/>
          </a:p>
          <a:p>
            <a:endParaRPr lang="sv-SE" sz="1800" b="1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/>
              <a:t>Bittner AK, </a:t>
            </a:r>
            <a:r>
              <a:rPr lang="en-US" sz="1800" u="sng" dirty="0" err="1"/>
              <a:t>Wykstra</a:t>
            </a:r>
            <a:r>
              <a:rPr lang="en-US" sz="1800" u="sng" dirty="0"/>
              <a:t> SL, </a:t>
            </a:r>
            <a:r>
              <a:rPr lang="en-US" sz="1800" u="sng" dirty="0" err="1"/>
              <a:t>Yoshinaga</a:t>
            </a:r>
            <a:r>
              <a:rPr lang="en-US" sz="1800" u="sng" dirty="0"/>
              <a:t> PD, Li T. </a:t>
            </a:r>
            <a:r>
              <a:rPr lang="en-US" sz="1800" u="sng" dirty="0" err="1"/>
              <a:t>Telerehabilitation</a:t>
            </a:r>
            <a:r>
              <a:rPr lang="en-US" sz="1800" u="sng" dirty="0"/>
              <a:t> for people with low vision. Cochrane Database of Systematic Reviews 2015, Issue 8. Art. No.: CD011019. DOI: 10.1002/14651858.CD011019.pub2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474</TotalTime>
  <Words>242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Source Sans Pro</vt:lpstr>
      <vt:lpstr>Source Sans Pro Semibold</vt:lpstr>
      <vt:lpstr>CEVG_Branded_PPT_Template</vt:lpstr>
      <vt:lpstr>Telerehabilitation for people with low vision  Ava K Bittner, Stephanie L Wykstra, Patrick D Yoshinaga, Tianjing Li  Issue 8, 2015</vt:lpstr>
      <vt:lpstr>Table of Contents</vt:lpstr>
      <vt:lpstr>01: Background</vt:lpstr>
      <vt:lpstr>02: Types of studies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39</cp:revision>
  <cp:lastPrinted>2016-02-03T18:10:19Z</cp:lastPrinted>
  <dcterms:created xsi:type="dcterms:W3CDTF">2016-01-08T19:44:44Z</dcterms:created>
  <dcterms:modified xsi:type="dcterms:W3CDTF">2017-06-08T21:01:08Z</dcterms:modified>
</cp:coreProperties>
</file>