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smtClean="0"/>
              <a:t>Interventions for trachoma </a:t>
            </a:r>
            <a:r>
              <a:rPr lang="en-US" sz="2800" i="1" dirty="0" err="1" smtClean="0"/>
              <a:t>trichiasis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en-US" sz="1600" dirty="0" smtClean="0"/>
              <a:t>Matthew Burton, </a:t>
            </a:r>
            <a:r>
              <a:rPr lang="en-US" sz="1600" dirty="0" err="1" smtClean="0"/>
              <a:t>Esmael</a:t>
            </a:r>
            <a:r>
              <a:rPr lang="en-US" sz="1600" dirty="0" smtClean="0"/>
              <a:t> </a:t>
            </a:r>
            <a:r>
              <a:rPr lang="en-US" sz="1600" dirty="0" err="1" smtClean="0"/>
              <a:t>Habtamu</a:t>
            </a:r>
            <a:r>
              <a:rPr lang="en-US" sz="1600" dirty="0" smtClean="0"/>
              <a:t>, Derek Ho, Emily W Gower</a:t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11,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Trachoma is the leading infectious cause of blindness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Strategies to eliminate trachoma include surgery, antibiotics, and prevention measures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b="1" dirty="0" smtClean="0"/>
              <a:t>To assess the interventions for trachomatous </a:t>
            </a:r>
            <a:r>
              <a:rPr lang="en-GB" b="1" dirty="0" err="1" smtClean="0"/>
              <a:t>trichiasis</a:t>
            </a:r>
            <a:r>
              <a:rPr lang="en-GB" b="1" dirty="0" smtClean="0"/>
              <a:t> for people living in endemic settings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52536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13 studies, 8586 participants 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lvl="1"/>
            <a:r>
              <a:rPr lang="en-GB" dirty="0" smtClean="0"/>
              <a:t>Five studies compared surgical interventions</a:t>
            </a:r>
          </a:p>
          <a:p>
            <a:pPr lvl="1"/>
            <a:r>
              <a:rPr lang="en-GB" dirty="0" smtClean="0"/>
              <a:t>Three studies examined antibiotic use following surgery</a:t>
            </a:r>
          </a:p>
          <a:p>
            <a:pPr lvl="1"/>
            <a:r>
              <a:rPr lang="en-GB" dirty="0" smtClean="0"/>
              <a:t>One study compared sutures</a:t>
            </a:r>
          </a:p>
          <a:p>
            <a:pPr lvl="1"/>
            <a:r>
              <a:rPr lang="en-GB" dirty="0" smtClean="0"/>
              <a:t>One study compared epilation to surgery</a:t>
            </a:r>
          </a:p>
          <a:p>
            <a:pPr lvl="1"/>
            <a:r>
              <a:rPr lang="en-GB" dirty="0" smtClean="0"/>
              <a:t>One study compared outcomes of treatments in th</a:t>
            </a:r>
            <a:r>
              <a:rPr lang="en-GB" dirty="0" smtClean="0"/>
              <a:t>e community</a:t>
            </a:r>
          </a:p>
          <a:p>
            <a:pPr lvl="1"/>
            <a:r>
              <a:rPr lang="en-GB" dirty="0" smtClean="0"/>
              <a:t>One study compared results of surgery performed by an eye doctor versus a non-specialist </a:t>
            </a:r>
          </a:p>
          <a:p>
            <a:pPr lvl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These trials suggested that the most effective surgery requires full-thickness incision of the tarsal plate and rotation of the edge of the eyelid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The addition of azithromycin treatment at the time of surgery may reduce post-operative </a:t>
            </a:r>
            <a:r>
              <a:rPr lang="en-US" dirty="0" err="1" smtClean="0"/>
              <a:t>trichiasis</a:t>
            </a:r>
            <a:r>
              <a:rPr lang="en-US" dirty="0" smtClean="0"/>
              <a:t>…”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Epilation is less effective than surgery at treating </a:t>
            </a:r>
            <a:r>
              <a:rPr lang="en-US" dirty="0" err="1"/>
              <a:t>trichiasis</a:t>
            </a:r>
            <a:r>
              <a:rPr lang="en-US" dirty="0"/>
              <a:t>, but has comparable results for vision and corneal change two years after intervention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Surgery performed by ophthalmologists and by integrated eye care workers were both similarly effective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06663" y="639352"/>
            <a:ext cx="2828925" cy="6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No trials were designed to evaluate whether the interventions for </a:t>
            </a:r>
            <a:r>
              <a:rPr lang="en-US" dirty="0" err="1"/>
              <a:t>trichiasis</a:t>
            </a:r>
            <a:r>
              <a:rPr lang="en-US" dirty="0"/>
              <a:t> prevent blindness as an </a:t>
            </a:r>
            <a:r>
              <a:rPr lang="en-US" dirty="0" smtClean="0"/>
              <a:t>outcome…”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“</a:t>
            </a:r>
            <a:r>
              <a:rPr lang="en-US" smtClean="0"/>
              <a:t>Full-thickness </a:t>
            </a:r>
            <a:r>
              <a:rPr lang="en-US"/>
              <a:t>incision of the tarsal plate and rotation of the lash-bearing lid margin was found to be the best technique and is preferably delivered in the </a:t>
            </a:r>
            <a:r>
              <a:rPr lang="en-US"/>
              <a:t>community</a:t>
            </a:r>
            <a:r>
              <a:rPr lang="en-US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Matthew Burton, </a:t>
            </a:r>
            <a:r>
              <a:rPr lang="en-US" sz="1800" dirty="0" err="1"/>
              <a:t>Esmael</a:t>
            </a:r>
            <a:r>
              <a:rPr lang="en-US" sz="1800" dirty="0"/>
              <a:t> </a:t>
            </a:r>
            <a:r>
              <a:rPr lang="en-US" sz="1800" dirty="0" err="1"/>
              <a:t>Habtamu</a:t>
            </a:r>
            <a:r>
              <a:rPr lang="en-US" sz="1800" dirty="0"/>
              <a:t>, Derek Ho, Emily W Gower</a:t>
            </a:r>
            <a:endParaRPr lang="sv-SE" sz="1800" b="1" dirty="0" smtClean="0"/>
          </a:p>
          <a:p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/>
              <a:t>Burton M, </a:t>
            </a:r>
            <a:r>
              <a:rPr lang="en-US" sz="1800" u="sng" dirty="0" err="1"/>
              <a:t>Habtamu</a:t>
            </a:r>
            <a:r>
              <a:rPr lang="en-US" sz="1800" u="sng" dirty="0"/>
              <a:t> E, Ho D, Gower EW. Interventions for trachoma </a:t>
            </a:r>
            <a:r>
              <a:rPr lang="en-US" sz="1800" u="sng" dirty="0" err="1"/>
              <a:t>trichiasis</a:t>
            </a:r>
            <a:r>
              <a:rPr lang="en-US" sz="1800" u="sng" dirty="0"/>
              <a:t>. Cochrane Database of Systematic Reviews 2015, Issue 11. Art. No.: CD004008. DOI: 10.1002/14651858.CD004008.pub3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541</TotalTime>
  <Words>373</Words>
  <Application>Microsoft Office PowerPoint</Application>
  <PresentationFormat>On-screen Show (4:3)</PresentationFormat>
  <Paragraphs>59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Interventions for trachoma trichiasis   Matthew Burton, Esmael Habtamu, Derek Ho, Emily W Gower  Issue 11, 2015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40</cp:revision>
  <cp:lastPrinted>2016-02-03T18:10:19Z</cp:lastPrinted>
  <dcterms:created xsi:type="dcterms:W3CDTF">2016-01-08T19:44:44Z</dcterms:created>
  <dcterms:modified xsi:type="dcterms:W3CDTF">2017-06-07T20:57:02Z</dcterms:modified>
</cp:coreProperties>
</file>