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4" d="100"/>
          <a:sy n="84" d="100"/>
        </p:scale>
        <p:origin x="162" y="9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Interventions for central serous </a:t>
            </a:r>
            <a:r>
              <a:rPr lang="en-GB" sz="2800" i="1" dirty="0" err="1" smtClean="0"/>
              <a:t>chorioretinopathy</a:t>
            </a:r>
            <a:r>
              <a:rPr lang="en-GB" sz="2800" i="1" dirty="0" smtClean="0"/>
              <a:t>: a network meta-analysis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Mahsa Salehi, Adam S Wenick, H Andrew Law, Jennifer R Evans, Peter Gehlbach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</a:t>
            </a:r>
            <a:r>
              <a:rPr lang="sv-SE" sz="1600" dirty="0"/>
              <a:t>1</a:t>
            </a:r>
            <a:r>
              <a:rPr lang="sv-SE" sz="1600" dirty="0" smtClean="0"/>
              <a:t>, 2016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Central serous </a:t>
            </a:r>
            <a:r>
              <a:rPr lang="en-US" dirty="0" err="1"/>
              <a:t>chorioretinopathy</a:t>
            </a:r>
            <a:r>
              <a:rPr lang="en-US" dirty="0"/>
              <a:t> (CSC) is characterized by serous detachment of the neural </a:t>
            </a:r>
            <a:r>
              <a:rPr lang="en-US" dirty="0" smtClean="0"/>
              <a:t>retina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CSC </a:t>
            </a:r>
            <a:r>
              <a:rPr lang="en-US" dirty="0" smtClean="0"/>
              <a:t>can be treated with many different interventions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is not known which treatments offer advantages over others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Objective:</a:t>
            </a:r>
          </a:p>
          <a:p>
            <a:pPr marL="522288" lvl="1" indent="-342900"/>
            <a:r>
              <a:rPr lang="en-US" b="1" dirty="0" smtClean="0"/>
              <a:t>To compare the relative effectiveness of interventions for central serous </a:t>
            </a:r>
            <a:r>
              <a:rPr lang="en-US" b="1" dirty="0" err="1" smtClean="0"/>
              <a:t>chorioretinopathy</a:t>
            </a:r>
            <a:r>
              <a:rPr lang="en-US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25 studies; 1098 eyes of 1098 participants 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smtClean="0"/>
              <a:t>Anti-VEGFs, PDT, laser treatment, beta-blockers, carbonic anhydrase inhibitors, </a:t>
            </a:r>
            <a:r>
              <a:rPr lang="en-GB" i="1" dirty="0" err="1" smtClean="0"/>
              <a:t>Helicobactor</a:t>
            </a:r>
            <a:r>
              <a:rPr lang="en-GB" i="1" dirty="0" smtClean="0"/>
              <a:t> pylori</a:t>
            </a:r>
            <a:r>
              <a:rPr lang="en-GB" dirty="0" smtClean="0"/>
              <a:t> treatment, and  nutritional supplements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“…</a:t>
            </a:r>
            <a:r>
              <a:rPr lang="en-US" dirty="0"/>
              <a:t>little difference in the effect of anti-VEGF (</a:t>
            </a:r>
            <a:r>
              <a:rPr lang="en-US" dirty="0" err="1"/>
              <a:t>ranibizumab</a:t>
            </a:r>
            <a:r>
              <a:rPr lang="en-US" dirty="0"/>
              <a:t> or bevacizumab) or observation on change in visual acuity at six </a:t>
            </a:r>
            <a:r>
              <a:rPr lang="en-US" dirty="0" smtClean="0"/>
              <a:t>months.”</a:t>
            </a:r>
          </a:p>
          <a:p>
            <a:r>
              <a:rPr lang="en-US" dirty="0" smtClean="0"/>
              <a:t>Mean difference 0.01 </a:t>
            </a:r>
            <a:r>
              <a:rPr lang="en-US" dirty="0" err="1" smtClean="0"/>
              <a:t>LogMAR</a:t>
            </a:r>
            <a:r>
              <a:rPr lang="en-US" dirty="0" smtClean="0"/>
              <a:t>, 95% CI -0.02 to 0.03, 64 participants </a:t>
            </a:r>
          </a:p>
          <a:p>
            <a:r>
              <a:rPr lang="en-US" dirty="0" smtClean="0"/>
              <a:t>“…half-dose </a:t>
            </a:r>
            <a:r>
              <a:rPr lang="en-US" dirty="0"/>
              <a:t>PDT treatment of acute CSC probably results in a small improvement in </a:t>
            </a:r>
            <a:r>
              <a:rPr lang="en-US" dirty="0" smtClean="0"/>
              <a:t>vision, less recurrence, and less persistent CSC at 12 months compared to sham treatment.”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“…</a:t>
            </a:r>
            <a:r>
              <a:rPr lang="en-US" dirty="0"/>
              <a:t>two </a:t>
            </a:r>
            <a:r>
              <a:rPr lang="en-US" dirty="0" smtClean="0"/>
              <a:t>trials </a:t>
            </a:r>
            <a:r>
              <a:rPr lang="en-US" dirty="0"/>
              <a:t>comparing anti-VEGF to low-</a:t>
            </a:r>
            <a:r>
              <a:rPr lang="en-US" dirty="0" err="1"/>
              <a:t>fluence</a:t>
            </a:r>
            <a:r>
              <a:rPr lang="en-US" dirty="0"/>
              <a:t> PDT in chronic CSC found </a:t>
            </a:r>
            <a:r>
              <a:rPr lang="en-US" dirty="0" smtClean="0"/>
              <a:t>little </a:t>
            </a:r>
            <a:r>
              <a:rPr lang="en-US" dirty="0"/>
              <a:t>evidence for any difference in visual acuity at 12 </a:t>
            </a:r>
            <a:r>
              <a:rPr lang="en-US" dirty="0" smtClean="0"/>
              <a:t>months.”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More people in the anti-VEGF group had persistent CSC at 12 </a:t>
            </a:r>
            <a:r>
              <a:rPr lang="en-US" dirty="0" smtClean="0"/>
              <a:t>months”</a:t>
            </a:r>
          </a:p>
          <a:p>
            <a:r>
              <a:rPr lang="en-US" dirty="0"/>
              <a:t>	</a:t>
            </a:r>
            <a:r>
              <a:rPr lang="en-US" dirty="0" smtClean="0"/>
              <a:t>RR 6.19, 95% CI 1.61 to 23.81, 34 participants </a:t>
            </a:r>
          </a:p>
          <a:p>
            <a:endParaRPr lang="en-US" dirty="0"/>
          </a:p>
          <a:p>
            <a:r>
              <a:rPr lang="en-US" dirty="0" smtClean="0"/>
              <a:t>“…laser treatments may lead to better visual acuity.”</a:t>
            </a:r>
          </a:p>
          <a:p>
            <a:r>
              <a:rPr lang="en-US" dirty="0"/>
              <a:t>	</a:t>
            </a:r>
            <a:r>
              <a:rPr lang="en-US" dirty="0" smtClean="0"/>
              <a:t>MD -0.20 </a:t>
            </a:r>
            <a:r>
              <a:rPr lang="en-US" dirty="0" err="1" smtClean="0"/>
              <a:t>logMAR</a:t>
            </a:r>
            <a:r>
              <a:rPr lang="en-US" dirty="0" smtClean="0"/>
              <a:t>, 95% CI -0.30 to -0.11, 45 participants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57537" y="-602136"/>
            <a:ext cx="2900481" cy="879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“…</a:t>
            </a:r>
            <a:r>
              <a:rPr lang="en-US" dirty="0"/>
              <a:t> no single treatment has provided overwhelming evidence of efficacy in published RCTs</a:t>
            </a:r>
            <a:r>
              <a:rPr lang="en-US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It is not clear whether there is a clinically important benefit to treating acute CSC which often resolves </a:t>
            </a:r>
            <a:r>
              <a:rPr lang="en-US" dirty="0" smtClean="0"/>
              <a:t>spontaneously…”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Mahsa Salehi, Adam S Wenick, H Andrew Law, Jennifer R Evans, Peter Gehlbach</a:t>
            </a:r>
            <a:endParaRPr lang="en-US" dirty="0" smtClean="0"/>
          </a:p>
          <a:p>
            <a:r>
              <a:rPr lang="sv-SE" b="1" dirty="0" smtClean="0"/>
              <a:t>Review citation</a:t>
            </a:r>
          </a:p>
          <a:p>
            <a:r>
              <a:rPr lang="en-US" u="sng" dirty="0" err="1"/>
              <a:t>Salehi</a:t>
            </a:r>
            <a:r>
              <a:rPr lang="en-US" u="sng" dirty="0"/>
              <a:t> M, </a:t>
            </a:r>
            <a:r>
              <a:rPr lang="en-US" u="sng" dirty="0" err="1"/>
              <a:t>Wenick</a:t>
            </a:r>
            <a:r>
              <a:rPr lang="en-US" u="sng" dirty="0"/>
              <a:t> AS, Law HA, Evans JR, </a:t>
            </a:r>
            <a:r>
              <a:rPr lang="en-US" u="sng" dirty="0" err="1"/>
              <a:t>Gehlbach</a:t>
            </a:r>
            <a:r>
              <a:rPr lang="en-US" u="sng" dirty="0"/>
              <a:t> P. Interventions for central serous </a:t>
            </a:r>
            <a:r>
              <a:rPr lang="en-US" u="sng" dirty="0" err="1"/>
              <a:t>chorioretinopathy</a:t>
            </a:r>
            <a:r>
              <a:rPr lang="en-US" u="sng" dirty="0"/>
              <a:t>: a network meta-analysis. Cochrane Database of Systematic Reviews 2015, Issue 12. Art. No.: CD011841. DOI: 10.1002/14651858.CD011841.pub2.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420</TotalTime>
  <Words>347</Words>
  <Application>Microsoft Office PowerPoint</Application>
  <PresentationFormat>On-screen Show (4:3)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Interventions for central serous chorioretinopathy: a network meta-analysis  Mahsa Salehi, Adam S Wenick, H Andrew Law, Jennifer R Evans, Peter Gehlbach  Issue 1, 2016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34</cp:revision>
  <cp:lastPrinted>2016-02-03T18:10:19Z</cp:lastPrinted>
  <dcterms:created xsi:type="dcterms:W3CDTF">2016-01-08T19:44:44Z</dcterms:created>
  <dcterms:modified xsi:type="dcterms:W3CDTF">2017-06-06T19:39:19Z</dcterms:modified>
</cp:coreProperties>
</file>