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63" r:id="rId3"/>
    <p:sldId id="264" r:id="rId4"/>
    <p:sldId id="265" r:id="rId5"/>
    <p:sldId id="276" r:id="rId6"/>
    <p:sldId id="277" r:id="rId7"/>
    <p:sldId id="279" r:id="rId8"/>
    <p:sldId id="280" r:id="rId9"/>
    <p:sldId id="281" r:id="rId10"/>
    <p:sldId id="274" r:id="rId11"/>
    <p:sldId id="275"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15:guide id="1" orient="horz" pos="2928" userDrawn="1">
          <p15:clr>
            <a:srgbClr val="A4A3A4"/>
          </p15:clr>
        </p15:guide>
        <p15:guide id="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994" autoAdjust="0"/>
    <p:restoredTop sz="99819" autoAdjust="0"/>
  </p:normalViewPr>
  <p:slideViewPr>
    <p:cSldViewPr snapToGrid="0" showGuides="1">
      <p:cViewPr varScale="1">
        <p:scale>
          <a:sx n="89" d="100"/>
          <a:sy n="89" d="100"/>
        </p:scale>
        <p:origin x="84" y="162"/>
      </p:cViewPr>
      <p:guideLst>
        <p:guide orient="horz"/>
        <p:guide/>
      </p:guideLst>
    </p:cSldViewPr>
  </p:slideViewPr>
  <p:notesTextViewPr>
    <p:cViewPr>
      <p:scale>
        <a:sx n="1" d="1"/>
        <a:sy n="1" d="1"/>
      </p:scale>
      <p:origin x="0" y="0"/>
    </p:cViewPr>
  </p:notesTextViewPr>
  <p:notesViewPr>
    <p:cSldViewPr snapToGrid="0" showGuides="1">
      <p:cViewPr varScale="1">
        <p:scale>
          <a:sx n="99" d="100"/>
          <a:sy n="99" d="100"/>
        </p:scale>
        <p:origin x="-3492" y="-96"/>
      </p:cViewPr>
      <p:guideLst>
        <p:guide orient="horz" pos="2928"/>
        <p:guide/>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E905315E-2112-4077-9ABB-00B2122D5DF1}" type="datetimeFigureOut">
              <a:rPr lang="en-US" smtClean="0"/>
              <a:t>6/18/2018</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952E473-AF25-45EF-8768-FA17C1F5FA34}" type="slidenum">
              <a:rPr lang="en-US" smtClean="0"/>
              <a:t>‹#›</a:t>
            </a:fld>
            <a:endParaRPr lang="en-US"/>
          </a:p>
        </p:txBody>
      </p:sp>
    </p:spTree>
    <p:extLst>
      <p:ext uri="{BB962C8B-B14F-4D97-AF65-F5344CB8AC3E}">
        <p14:creationId xmlns:p14="http://schemas.microsoft.com/office/powerpoint/2010/main" val="3373373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GB" dirty="0"/>
          </a:p>
        </p:txBody>
      </p:sp>
      <p:sp>
        <p:nvSpPr>
          <p:cNvPr id="5" name="Notes Placeholder 4"/>
          <p:cNvSpPr>
            <a:spLocks noGrp="1"/>
          </p:cNvSpPr>
          <p:nvPr>
            <p:ph type="body" sz="quarter" idx="3"/>
          </p:nvPr>
        </p:nvSpPr>
        <p:spPr>
          <a:xfrm>
            <a:off x="1149739" y="4415790"/>
            <a:ext cx="4710923"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5"/>
          </p:nvPr>
        </p:nvSpPr>
        <p:spPr>
          <a:xfrm>
            <a:off x="6156718" y="8831580"/>
            <a:ext cx="853682" cy="464820"/>
          </a:xfrm>
          <a:prstGeom prst="rect">
            <a:avLst/>
          </a:prstGeom>
        </p:spPr>
        <p:txBody>
          <a:bodyPr vert="horz" lIns="93177" tIns="46589" rIns="93177" bIns="46589" rtlCol="0" anchor="b"/>
          <a:lstStyle>
            <a:lvl1pPr algn="r">
              <a:defRPr sz="1200">
                <a:latin typeface="Source Sans Pro" pitchFamily="34" charset="0"/>
                <a:cs typeface="Arial" panose="020B0604020202020204" pitchFamily="34" charset="0"/>
              </a:defRPr>
            </a:lvl1pPr>
          </a:lstStyle>
          <a:p>
            <a:fld id="{49DD4D23-C98A-435E-AE88-9061F8349B02}" type="slidenum">
              <a:rPr lang="en-GB" smtClean="0"/>
              <a:pPr/>
              <a:t>‹#›</a:t>
            </a:fld>
            <a:endParaRPr lang="en-GB" dirty="0"/>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Source Sans Pro"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Source Sans Pro"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Source Sans Pro"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Source Sans Pro"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Source Sans Pro"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1</a:t>
            </a:fld>
            <a:endParaRPr lang="en-GB" dirty="0"/>
          </a:p>
        </p:txBody>
      </p:sp>
    </p:spTree>
    <p:extLst>
      <p:ext uri="{BB962C8B-B14F-4D97-AF65-F5344CB8AC3E}">
        <p14:creationId xmlns:p14="http://schemas.microsoft.com/office/powerpoint/2010/main" val="3215135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2</a:t>
            </a:fld>
            <a:endParaRPr lang="en-GB" dirty="0"/>
          </a:p>
        </p:txBody>
      </p:sp>
    </p:spTree>
    <p:extLst>
      <p:ext uri="{BB962C8B-B14F-4D97-AF65-F5344CB8AC3E}">
        <p14:creationId xmlns:p14="http://schemas.microsoft.com/office/powerpoint/2010/main" val="33554119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3</a:t>
            </a:fld>
            <a:endParaRPr lang="en-GB" dirty="0"/>
          </a:p>
        </p:txBody>
      </p:sp>
    </p:spTree>
    <p:extLst>
      <p:ext uri="{BB962C8B-B14F-4D97-AF65-F5344CB8AC3E}">
        <p14:creationId xmlns:p14="http://schemas.microsoft.com/office/powerpoint/2010/main" val="3291284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4</a:t>
            </a:fld>
            <a:endParaRPr lang="en-GB" dirty="0"/>
          </a:p>
        </p:txBody>
      </p:sp>
    </p:spTree>
    <p:extLst>
      <p:ext uri="{BB962C8B-B14F-4D97-AF65-F5344CB8AC3E}">
        <p14:creationId xmlns:p14="http://schemas.microsoft.com/office/powerpoint/2010/main" val="17731748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5</a:t>
            </a:fld>
            <a:endParaRPr lang="en-GB" dirty="0"/>
          </a:p>
        </p:txBody>
      </p:sp>
    </p:spTree>
    <p:extLst>
      <p:ext uri="{BB962C8B-B14F-4D97-AF65-F5344CB8AC3E}">
        <p14:creationId xmlns:p14="http://schemas.microsoft.com/office/powerpoint/2010/main" val="12999036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6</a:t>
            </a:fld>
            <a:endParaRPr lang="en-GB" dirty="0"/>
          </a:p>
        </p:txBody>
      </p:sp>
    </p:spTree>
    <p:extLst>
      <p:ext uri="{BB962C8B-B14F-4D97-AF65-F5344CB8AC3E}">
        <p14:creationId xmlns:p14="http://schemas.microsoft.com/office/powerpoint/2010/main" val="39138702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10</a:t>
            </a:fld>
            <a:endParaRPr lang="en-GB" dirty="0"/>
          </a:p>
        </p:txBody>
      </p:sp>
    </p:spTree>
    <p:extLst>
      <p:ext uri="{BB962C8B-B14F-4D97-AF65-F5344CB8AC3E}">
        <p14:creationId xmlns:p14="http://schemas.microsoft.com/office/powerpoint/2010/main" val="33809137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11</a:t>
            </a:fld>
            <a:endParaRPr lang="en-GB" dirty="0"/>
          </a:p>
        </p:txBody>
      </p:sp>
    </p:spTree>
    <p:extLst>
      <p:ext uri="{BB962C8B-B14F-4D97-AF65-F5344CB8AC3E}">
        <p14:creationId xmlns:p14="http://schemas.microsoft.com/office/powerpoint/2010/main" val="33571560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123225"/>
            <a:ext cx="4464000" cy="1080775"/>
          </a:xfrm>
        </p:spPr>
        <p:txBody>
          <a:bodyPr/>
          <a:lstStyle>
            <a:lvl1pPr algn="l">
              <a:lnSpc>
                <a:spcPts val="3800"/>
              </a:lnSpc>
              <a:defRPr/>
            </a:lvl1pPr>
          </a:lstStyle>
          <a:p>
            <a:r>
              <a:rPr lang="en-US"/>
              <a:t>Click to edit Master title style</a:t>
            </a:r>
            <a:endParaRPr lang="en-GB" dirty="0"/>
          </a:p>
        </p:txBody>
      </p:sp>
      <p:sp>
        <p:nvSpPr>
          <p:cNvPr id="3" name="Subtitle 2"/>
          <p:cNvSpPr>
            <a:spLocks noGrp="1"/>
          </p:cNvSpPr>
          <p:nvPr>
            <p:ph type="subTitle" idx="1"/>
          </p:nvPr>
        </p:nvSpPr>
        <p:spPr>
          <a:xfrm>
            <a:off x="439738" y="34398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a:solidFill>
                  <a:schemeClr val="tx2"/>
                </a:solidFill>
                <a:latin typeface="+mn-lt"/>
              </a:rPr>
              <a:t>Trusted evidence.</a:t>
            </a:r>
          </a:p>
          <a:p>
            <a:pPr>
              <a:lnSpc>
                <a:spcPts val="2000"/>
              </a:lnSpc>
            </a:pPr>
            <a:r>
              <a:rPr lang="en-GB" spc="-30" baseline="0" dirty="0">
                <a:solidFill>
                  <a:schemeClr val="tx2"/>
                </a:solidFill>
                <a:latin typeface="+mn-lt"/>
              </a:rPr>
              <a:t>Informed decisions.</a:t>
            </a:r>
          </a:p>
          <a:p>
            <a:pPr>
              <a:lnSpc>
                <a:spcPts val="2000"/>
              </a:lnSpc>
            </a:pPr>
            <a:r>
              <a:rPr lang="en-GB" spc="-30" baseline="0" dirty="0">
                <a:solidFill>
                  <a:schemeClr val="bg2"/>
                </a:solidFill>
                <a:latin typeface="+mn-lt"/>
              </a:rPr>
              <a:t>Better health.</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19405" y="0"/>
            <a:ext cx="3824595" cy="6858000"/>
          </a:xfrm>
          <a:prstGeom prst="rect">
            <a:avLst/>
          </a:prstGeom>
        </p:spPr>
      </p:pic>
      <p:sp>
        <p:nvSpPr>
          <p:cNvPr id="9" name="Rectangle 8"/>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3533279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with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4" name="Picture Placeholder 6"/>
          <p:cNvSpPr>
            <a:spLocks noGrp="1"/>
          </p:cNvSpPr>
          <p:nvPr>
            <p:ph type="pic" sz="quarter" idx="10" hasCustomPrompt="1"/>
          </p:nvPr>
        </p:nvSpPr>
        <p:spPr>
          <a:xfrm>
            <a:off x="439738" y="2232000"/>
            <a:ext cx="6156000" cy="3816000"/>
          </a:xfrm>
          <a:solidFill>
            <a:schemeClr val="accent5"/>
          </a:solidFill>
        </p:spPr>
        <p:txBody>
          <a:bodyPr lIns="216000" tIns="108000"/>
          <a:lstStyle>
            <a:lvl1pPr marL="0" indent="0">
              <a:defRPr>
                <a:solidFill>
                  <a:schemeClr val="bg1"/>
                </a:solidFill>
                <a:latin typeface="+mn-lt"/>
              </a:defRPr>
            </a:lvl1pPr>
          </a:lstStyle>
          <a:p>
            <a:r>
              <a:rPr lang="en-GB" dirty="0"/>
              <a:t>Insert image here</a:t>
            </a:r>
          </a:p>
        </p:txBody>
      </p:sp>
      <p:sp>
        <p:nvSpPr>
          <p:cNvPr id="6" name="Text Placeholder 5"/>
          <p:cNvSpPr>
            <a:spLocks noGrp="1"/>
          </p:cNvSpPr>
          <p:nvPr>
            <p:ph type="body" sz="quarter" idx="11"/>
          </p:nvPr>
        </p:nvSpPr>
        <p:spPr>
          <a:xfrm>
            <a:off x="439738" y="6162675"/>
            <a:ext cx="6176962" cy="374650"/>
          </a:xfrm>
        </p:spPr>
        <p:txBody>
          <a:bodyPr/>
          <a:lstStyle>
            <a:lvl1pPr>
              <a:spcBef>
                <a:spcPts val="0"/>
              </a:spcBef>
              <a:defRPr sz="1400"/>
            </a:lvl1pPr>
          </a:lstStyle>
          <a:p>
            <a:pPr lvl="0"/>
            <a:r>
              <a:rPr lang="en-US"/>
              <a:t>Click to edit Master text styles</a:t>
            </a:r>
          </a:p>
        </p:txBody>
      </p:sp>
    </p:spTree>
    <p:extLst>
      <p:ext uri="{BB962C8B-B14F-4D97-AF65-F5344CB8AC3E}">
        <p14:creationId xmlns:p14="http://schemas.microsoft.com/office/powerpoint/2010/main" val="4005458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able Title">
    <p:spTree>
      <p:nvGrpSpPr>
        <p:cNvPr id="1" name=""/>
        <p:cNvGrpSpPr/>
        <p:nvPr/>
      </p:nvGrpSpPr>
      <p:grpSpPr>
        <a:xfrm>
          <a:off x="0" y="0"/>
          <a:ext cx="0" cy="0"/>
          <a:chOff x="0" y="0"/>
          <a:chExt cx="0" cy="0"/>
        </a:xfrm>
      </p:grpSpPr>
      <p:sp>
        <p:nvSpPr>
          <p:cNvPr id="2" name="Title 1"/>
          <p:cNvSpPr>
            <a:spLocks noGrp="1"/>
          </p:cNvSpPr>
          <p:nvPr>
            <p:ph type="title"/>
          </p:nvPr>
        </p:nvSpPr>
        <p:spPr>
          <a:xfrm>
            <a:off x="439738" y="1202400"/>
            <a:ext cx="6120000" cy="460800"/>
          </a:xfrm>
        </p:spPr>
        <p:txBody>
          <a:bodyPr anchor="t" anchorCtr="0"/>
          <a:lstStyle>
            <a:lvl1pPr>
              <a:defRPr sz="2000"/>
            </a:lvl1pPr>
          </a:lstStyle>
          <a:p>
            <a:r>
              <a:rPr lang="en-US"/>
              <a:t>Click to edit Master title style</a:t>
            </a:r>
            <a:endParaRPr lang="en-GB" dirty="0"/>
          </a:p>
        </p:txBody>
      </p:sp>
      <p:sp>
        <p:nvSpPr>
          <p:cNvPr id="8" name="Text Placeholder 5"/>
          <p:cNvSpPr>
            <a:spLocks noGrp="1"/>
          </p:cNvSpPr>
          <p:nvPr>
            <p:ph type="body" sz="quarter" idx="11"/>
          </p:nvPr>
        </p:nvSpPr>
        <p:spPr>
          <a:xfrm>
            <a:off x="439738" y="6162675"/>
            <a:ext cx="6176962" cy="374650"/>
          </a:xfrm>
        </p:spPr>
        <p:txBody>
          <a:bodyPr/>
          <a:lstStyle>
            <a:lvl1pPr>
              <a:spcBef>
                <a:spcPts val="0"/>
              </a:spcBef>
              <a:defRPr sz="1400"/>
            </a:lvl1pPr>
          </a:lstStyle>
          <a:p>
            <a:pPr lvl="0"/>
            <a:r>
              <a:rPr lang="en-US"/>
              <a:t>Click to edit Master text styles</a:t>
            </a:r>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977200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757743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Image Only">
    <p:spTree>
      <p:nvGrpSpPr>
        <p:cNvPr id="1" name=""/>
        <p:cNvGrpSpPr/>
        <p:nvPr/>
      </p:nvGrpSpPr>
      <p:grpSpPr>
        <a:xfrm>
          <a:off x="0" y="0"/>
          <a:ext cx="0" cy="0"/>
          <a:chOff x="0" y="0"/>
          <a:chExt cx="0" cy="0"/>
        </a:xfrm>
      </p:grpSpPr>
      <p:sp>
        <p:nvSpPr>
          <p:cNvPr id="2" name="Picture Placeholder 6"/>
          <p:cNvSpPr>
            <a:spLocks noGrp="1"/>
          </p:cNvSpPr>
          <p:nvPr>
            <p:ph type="pic" sz="quarter" idx="10" hasCustomPrompt="1"/>
          </p:nvPr>
        </p:nvSpPr>
        <p:spPr>
          <a:xfrm>
            <a:off x="0" y="0"/>
            <a:ext cx="9144000" cy="6858000"/>
          </a:xfrm>
          <a:solidFill>
            <a:schemeClr val="accent5"/>
          </a:solidFill>
        </p:spPr>
        <p:txBody>
          <a:bodyPr lIns="432000" tIns="324000"/>
          <a:lstStyle>
            <a:lvl1pPr marL="0" indent="0">
              <a:defRPr>
                <a:solidFill>
                  <a:schemeClr val="bg1"/>
                </a:solidFill>
                <a:latin typeface="+mn-lt"/>
              </a:defRPr>
            </a:lvl1pPr>
          </a:lstStyle>
          <a:p>
            <a:r>
              <a:rPr lang="en-GB" dirty="0"/>
              <a:t>Insert image here</a:t>
            </a:r>
          </a:p>
        </p:txBody>
      </p:sp>
    </p:spTree>
    <p:extLst>
      <p:ext uri="{BB962C8B-B14F-4D97-AF65-F5344CB8AC3E}">
        <p14:creationId xmlns:p14="http://schemas.microsoft.com/office/powerpoint/2010/main" val="16719856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Divider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296025"/>
            <a:ext cx="4464000" cy="562375"/>
          </a:xfrm>
        </p:spPr>
        <p:txBody>
          <a:bodyPr anchor="t" anchorCtr="0"/>
          <a:lstStyle>
            <a:lvl1pPr algn="l">
              <a:lnSpc>
                <a:spcPts val="3800"/>
              </a:lnSpc>
              <a:defRPr/>
            </a:lvl1pPr>
          </a:lstStyle>
          <a:p>
            <a:r>
              <a:rPr lang="en-US"/>
              <a:t>Click to edit Master title style</a:t>
            </a:r>
            <a:endParaRPr lang="en-GB" dirty="0"/>
          </a:p>
        </p:txBody>
      </p:sp>
      <p:sp>
        <p:nvSpPr>
          <p:cNvPr id="3" name="Subtitle 2"/>
          <p:cNvSpPr>
            <a:spLocks noGrp="1"/>
          </p:cNvSpPr>
          <p:nvPr>
            <p:ph type="subTitle" idx="1"/>
          </p:nvPr>
        </p:nvSpPr>
        <p:spPr>
          <a:xfrm>
            <a:off x="439738" y="2849400"/>
            <a:ext cx="4192587" cy="2082600"/>
          </a:xfrm>
        </p:spPr>
        <p:txBody>
          <a:bodyPr/>
          <a:lstStyle>
            <a:lvl1pPr marL="0" indent="0" algn="l">
              <a:lnSpc>
                <a:spcPts val="1900"/>
              </a:lnSpc>
              <a:spcBef>
                <a:spcPts val="0"/>
              </a:spcBef>
              <a:buNone/>
              <a:defRPr sz="1800" b="0">
                <a:solidFill>
                  <a:schemeClr val="tx2"/>
                </a:solidFill>
                <a:latin typeface="+mn-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19405" y="0"/>
            <a:ext cx="3824595" cy="6858000"/>
          </a:xfrm>
          <a:prstGeom prst="rect">
            <a:avLst/>
          </a:prstGeom>
        </p:spPr>
      </p:pic>
      <p:sp>
        <p:nvSpPr>
          <p:cNvPr id="8" name="Rectangle 7"/>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4734652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Divider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296025"/>
            <a:ext cx="4464000" cy="562375"/>
          </a:xfrm>
        </p:spPr>
        <p:txBody>
          <a:bodyPr anchor="t" anchorCtr="0"/>
          <a:lstStyle>
            <a:lvl1pPr algn="l">
              <a:lnSpc>
                <a:spcPts val="3800"/>
              </a:lnSpc>
              <a:defRPr/>
            </a:lvl1pPr>
          </a:lstStyle>
          <a:p>
            <a:r>
              <a:rPr lang="en-US"/>
              <a:t>Click to edit Master title style</a:t>
            </a:r>
            <a:endParaRPr lang="en-GB" dirty="0"/>
          </a:p>
        </p:txBody>
      </p:sp>
      <p:sp>
        <p:nvSpPr>
          <p:cNvPr id="3" name="Subtitle 2"/>
          <p:cNvSpPr>
            <a:spLocks noGrp="1"/>
          </p:cNvSpPr>
          <p:nvPr>
            <p:ph type="subTitle" idx="1"/>
          </p:nvPr>
        </p:nvSpPr>
        <p:spPr>
          <a:xfrm>
            <a:off x="439738" y="2849400"/>
            <a:ext cx="4192587" cy="2197800"/>
          </a:xfrm>
        </p:spPr>
        <p:txBody>
          <a:bodyPr/>
          <a:lstStyle>
            <a:lvl1pPr marL="0" indent="0" algn="l">
              <a:lnSpc>
                <a:spcPts val="1900"/>
              </a:lnSpc>
              <a:spcBef>
                <a:spcPts val="0"/>
              </a:spcBef>
              <a:buNone/>
              <a:defRPr sz="1800" b="0">
                <a:solidFill>
                  <a:schemeClr val="tx2"/>
                </a:solidFill>
                <a:latin typeface="+mn-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20138" y="-388"/>
            <a:ext cx="3043925" cy="6858000"/>
          </a:xfrm>
          <a:prstGeom prst="rect">
            <a:avLst/>
          </a:prstGeom>
        </p:spPr>
      </p:pic>
      <p:sp>
        <p:nvSpPr>
          <p:cNvPr id="8" name="Rectangle 7"/>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118971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3440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123225"/>
            <a:ext cx="4464000" cy="1080775"/>
          </a:xfrm>
        </p:spPr>
        <p:txBody>
          <a:bodyPr/>
          <a:lstStyle>
            <a:lvl1pPr algn="l">
              <a:lnSpc>
                <a:spcPts val="3800"/>
              </a:lnSpc>
              <a:defRPr/>
            </a:lvl1pPr>
          </a:lstStyle>
          <a:p>
            <a:r>
              <a:rPr lang="en-US"/>
              <a:t>Click to edit Master title style</a:t>
            </a:r>
            <a:endParaRPr lang="en-GB" dirty="0"/>
          </a:p>
        </p:txBody>
      </p:sp>
      <p:sp>
        <p:nvSpPr>
          <p:cNvPr id="3" name="Subtitle 2"/>
          <p:cNvSpPr>
            <a:spLocks noGrp="1"/>
          </p:cNvSpPr>
          <p:nvPr>
            <p:ph type="subTitle" idx="1"/>
          </p:nvPr>
        </p:nvSpPr>
        <p:spPr>
          <a:xfrm>
            <a:off x="439738" y="34398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a:solidFill>
                  <a:schemeClr val="tx2"/>
                </a:solidFill>
                <a:latin typeface="+mn-lt"/>
              </a:rPr>
              <a:t>Trusted evidence.</a:t>
            </a:r>
          </a:p>
          <a:p>
            <a:pPr>
              <a:lnSpc>
                <a:spcPts val="2000"/>
              </a:lnSpc>
            </a:pPr>
            <a:r>
              <a:rPr lang="en-GB" spc="-30" baseline="0" dirty="0">
                <a:solidFill>
                  <a:schemeClr val="tx2"/>
                </a:solidFill>
                <a:latin typeface="+mn-lt"/>
              </a:rPr>
              <a:t>Informed decisions.</a:t>
            </a:r>
          </a:p>
          <a:p>
            <a:pPr>
              <a:lnSpc>
                <a:spcPts val="2000"/>
              </a:lnSpc>
            </a:pPr>
            <a:r>
              <a:rPr lang="en-GB" spc="-30" baseline="0" dirty="0">
                <a:solidFill>
                  <a:schemeClr val="bg2"/>
                </a:solidFill>
                <a:latin typeface="+mn-lt"/>
              </a:rPr>
              <a:t>Better health.</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20138" y="-388"/>
            <a:ext cx="3043925" cy="6858000"/>
          </a:xfrm>
          <a:prstGeom prst="rect">
            <a:avLst/>
          </a:prstGeom>
        </p:spPr>
      </p:pic>
      <p:sp>
        <p:nvSpPr>
          <p:cNvPr id="9" name="Rectangle 8"/>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447236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v3">
    <p:spTree>
      <p:nvGrpSpPr>
        <p:cNvPr id="1" name=""/>
        <p:cNvGrpSpPr/>
        <p:nvPr/>
      </p:nvGrpSpPr>
      <p:grpSpPr>
        <a:xfrm>
          <a:off x="0" y="0"/>
          <a:ext cx="0" cy="0"/>
          <a:chOff x="0" y="0"/>
          <a:chExt cx="0" cy="0"/>
        </a:xfrm>
      </p:grpSpPr>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a:solidFill>
                  <a:schemeClr val="tx2"/>
                </a:solidFill>
                <a:latin typeface="+mn-lt"/>
              </a:rPr>
              <a:t>Trusted evidence.</a:t>
            </a:r>
          </a:p>
          <a:p>
            <a:pPr>
              <a:lnSpc>
                <a:spcPts val="2000"/>
              </a:lnSpc>
            </a:pPr>
            <a:r>
              <a:rPr lang="en-GB" spc="-30" baseline="0" dirty="0">
                <a:solidFill>
                  <a:schemeClr val="tx2"/>
                </a:solidFill>
                <a:latin typeface="+mn-lt"/>
              </a:rPr>
              <a:t>Informed decisions.</a:t>
            </a:r>
          </a:p>
          <a:p>
            <a:pPr>
              <a:lnSpc>
                <a:spcPts val="2000"/>
              </a:lnSpc>
            </a:pPr>
            <a:r>
              <a:rPr lang="en-GB" spc="-30" baseline="0" dirty="0">
                <a:solidFill>
                  <a:schemeClr val="bg2"/>
                </a:solidFill>
                <a:latin typeface="+mn-lt"/>
              </a:rPr>
              <a:t>Better health.</a:t>
            </a:r>
          </a:p>
        </p:txBody>
      </p:sp>
      <p:sp>
        <p:nvSpPr>
          <p:cNvPr id="6" name="Rectangle 5"/>
          <p:cNvSpPr/>
          <p:nvPr userDrawn="1"/>
        </p:nvSpPr>
        <p:spPr>
          <a:xfrm>
            <a:off x="3924000" y="0"/>
            <a:ext cx="5220000" cy="6858000"/>
          </a:xfrm>
          <a:prstGeom prst="rect">
            <a:avLst/>
          </a:prstGeom>
          <a:solidFill>
            <a:schemeClr val="tx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ctrTitle"/>
          </p:nvPr>
        </p:nvSpPr>
        <p:spPr>
          <a:xfrm>
            <a:off x="4608000" y="1964825"/>
            <a:ext cx="4356000" cy="1080775"/>
          </a:xfrm>
        </p:spPr>
        <p:txBody>
          <a:bodyPr/>
          <a:lstStyle>
            <a:lvl1pPr algn="l">
              <a:lnSpc>
                <a:spcPts val="3800"/>
              </a:lnSpc>
              <a:defRPr/>
            </a:lvl1pPr>
          </a:lstStyle>
          <a:p>
            <a:r>
              <a:rPr lang="en-US"/>
              <a:t>Click to edit Master title style</a:t>
            </a:r>
            <a:endParaRPr lang="en-GB" dirty="0"/>
          </a:p>
        </p:txBody>
      </p:sp>
      <p:sp>
        <p:nvSpPr>
          <p:cNvPr id="3" name="Subtitle 2"/>
          <p:cNvSpPr>
            <a:spLocks noGrp="1"/>
          </p:cNvSpPr>
          <p:nvPr>
            <p:ph type="subTitle" idx="1"/>
          </p:nvPr>
        </p:nvSpPr>
        <p:spPr>
          <a:xfrm>
            <a:off x="4608000" y="3835800"/>
            <a:ext cx="4046400" cy="822600"/>
          </a:xfrm>
        </p:spPr>
        <p:txBody>
          <a:bodyPr/>
          <a:lstStyle>
            <a:lvl1pPr marL="0" indent="0" algn="l">
              <a:lnSpc>
                <a:spcPts val="1900"/>
              </a:lnSpc>
              <a:spcBef>
                <a:spcPts val="0"/>
              </a:spcBef>
              <a:buNone/>
              <a:defRPr sz="1800" b="1">
                <a:solidFill>
                  <a:schemeClr val="bg1"/>
                </a:solidFill>
                <a:latin typeface="+mj-lt"/>
              </a:defRPr>
            </a:lvl1pPr>
            <a:lvl2pPr marL="3175" indent="0" algn="l">
              <a:lnSpc>
                <a:spcPts val="1900"/>
              </a:lnSpc>
              <a:spcBef>
                <a:spcPts val="0"/>
              </a:spcBef>
              <a:buNone/>
              <a:defRPr sz="1800">
                <a:solidFill>
                  <a:schemeClr val="bg1"/>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val="0"/>
              </a:ext>
            </a:extLst>
          </a:blip>
          <a:srcRect t="11808" b="16524"/>
          <a:stretch/>
        </p:blipFill>
        <p:spPr>
          <a:xfrm>
            <a:off x="2073686" y="0"/>
            <a:ext cx="2777113" cy="6858000"/>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1304355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v4">
    <p:spTree>
      <p:nvGrpSpPr>
        <p:cNvPr id="1" name=""/>
        <p:cNvGrpSpPr/>
        <p:nvPr/>
      </p:nvGrpSpPr>
      <p:grpSpPr>
        <a:xfrm>
          <a:off x="0" y="0"/>
          <a:ext cx="0" cy="0"/>
          <a:chOff x="0" y="0"/>
          <a:chExt cx="0" cy="0"/>
        </a:xfrm>
      </p:grpSpPr>
      <p:sp>
        <p:nvSpPr>
          <p:cNvPr id="2" name="Title 1"/>
          <p:cNvSpPr>
            <a:spLocks noGrp="1"/>
          </p:cNvSpPr>
          <p:nvPr>
            <p:ph type="ctrTitle"/>
          </p:nvPr>
        </p:nvSpPr>
        <p:spPr>
          <a:xfrm>
            <a:off x="439738" y="3563225"/>
            <a:ext cx="4464000" cy="1080775"/>
          </a:xfrm>
        </p:spPr>
        <p:txBody>
          <a:bodyPr/>
          <a:lstStyle>
            <a:lvl1pPr algn="l">
              <a:lnSpc>
                <a:spcPts val="3800"/>
              </a:lnSpc>
              <a:defRPr/>
            </a:lvl1pPr>
          </a:lstStyle>
          <a:p>
            <a:r>
              <a:rPr lang="en-US"/>
              <a:t>Click to edit Master title style</a:t>
            </a:r>
            <a:endParaRPr lang="en-GB" dirty="0"/>
          </a:p>
        </p:txBody>
      </p:sp>
      <p:sp>
        <p:nvSpPr>
          <p:cNvPr id="3" name="Subtitle 2"/>
          <p:cNvSpPr>
            <a:spLocks noGrp="1"/>
          </p:cNvSpPr>
          <p:nvPr>
            <p:ph type="subTitle" idx="1"/>
          </p:nvPr>
        </p:nvSpPr>
        <p:spPr>
          <a:xfrm>
            <a:off x="439738" y="47286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a:solidFill>
                  <a:schemeClr val="tx2"/>
                </a:solidFill>
                <a:latin typeface="+mn-lt"/>
              </a:rPr>
              <a:t>Trusted evidence.</a:t>
            </a:r>
          </a:p>
          <a:p>
            <a:pPr>
              <a:lnSpc>
                <a:spcPts val="2000"/>
              </a:lnSpc>
            </a:pPr>
            <a:r>
              <a:rPr lang="en-GB" spc="-30" baseline="0" dirty="0">
                <a:solidFill>
                  <a:schemeClr val="tx2"/>
                </a:solidFill>
                <a:latin typeface="+mn-lt"/>
              </a:rPr>
              <a:t>Informed decisions.</a:t>
            </a:r>
          </a:p>
          <a:p>
            <a:pPr>
              <a:lnSpc>
                <a:spcPts val="2000"/>
              </a:lnSpc>
            </a:pPr>
            <a:r>
              <a:rPr lang="en-GB" spc="-30" baseline="0" dirty="0">
                <a:solidFill>
                  <a:schemeClr val="bg2"/>
                </a:solidFill>
                <a:latin typeface="+mn-lt"/>
              </a:rPr>
              <a:t>Better health.</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26585" y="0"/>
            <a:ext cx="4282440" cy="6858000"/>
          </a:xfrm>
          <a:prstGeom prst="rect">
            <a:avLst/>
          </a:prstGeom>
        </p:spPr>
      </p:pic>
      <p:sp>
        <p:nvSpPr>
          <p:cNvPr id="9" name="Rectangle 8"/>
          <p:cNvSpPr/>
          <p:nvPr userDrawn="1"/>
        </p:nvSpPr>
        <p:spPr>
          <a:xfrm rot="18931217">
            <a:off x="6263551" y="5488794"/>
            <a:ext cx="838473" cy="838473"/>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1620716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2502000"/>
            <a:ext cx="9144000" cy="4356000"/>
          </a:xfrm>
          <a:solidFill>
            <a:schemeClr val="accent5"/>
          </a:solidFill>
        </p:spPr>
        <p:txBody>
          <a:bodyPr lIns="432000" tIns="108000"/>
          <a:lstStyle>
            <a:lvl1pPr marL="0" indent="0">
              <a:defRPr>
                <a:solidFill>
                  <a:schemeClr val="bg1"/>
                </a:solidFill>
                <a:latin typeface="+mn-lt"/>
              </a:defRPr>
            </a:lvl1pPr>
          </a:lstStyle>
          <a:p>
            <a:r>
              <a:rPr lang="en-GB" dirty="0"/>
              <a:t>Insert image here</a:t>
            </a:r>
          </a:p>
        </p:txBody>
      </p:sp>
      <p:sp>
        <p:nvSpPr>
          <p:cNvPr id="2" name="Title 1"/>
          <p:cNvSpPr>
            <a:spLocks noGrp="1"/>
          </p:cNvSpPr>
          <p:nvPr>
            <p:ph type="ctrTitle"/>
          </p:nvPr>
        </p:nvSpPr>
        <p:spPr>
          <a:xfrm>
            <a:off x="439738" y="1295225"/>
            <a:ext cx="4464000" cy="1080775"/>
          </a:xfrm>
        </p:spPr>
        <p:txBody>
          <a:bodyPr/>
          <a:lstStyle>
            <a:lvl1pPr algn="l">
              <a:lnSpc>
                <a:spcPts val="3800"/>
              </a:lnSpc>
              <a:defRPr/>
            </a:lvl1pPr>
          </a:lstStyle>
          <a:p>
            <a:r>
              <a:rPr lang="en-US"/>
              <a:t>Click to edit Master title style</a:t>
            </a:r>
            <a:endParaRPr lang="en-GB" dirty="0"/>
          </a:p>
        </p:txBody>
      </p:sp>
      <p:sp>
        <p:nvSpPr>
          <p:cNvPr id="3" name="Subtitle 2"/>
          <p:cNvSpPr>
            <a:spLocks noGrp="1"/>
          </p:cNvSpPr>
          <p:nvPr>
            <p:ph type="subTitle" idx="1"/>
          </p:nvPr>
        </p:nvSpPr>
        <p:spPr>
          <a:xfrm>
            <a:off x="5428800" y="1409400"/>
            <a:ext cx="33264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108304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Slide with Small Image">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699225"/>
            <a:ext cx="4117862" cy="1080775"/>
          </a:xfrm>
        </p:spPr>
        <p:txBody>
          <a:bodyPr/>
          <a:lstStyle>
            <a:lvl1pPr algn="l">
              <a:lnSpc>
                <a:spcPts val="3800"/>
              </a:lnSpc>
              <a:defRPr/>
            </a:lvl1pPr>
          </a:lstStyle>
          <a:p>
            <a:r>
              <a:rPr lang="en-US"/>
              <a:t>Click to edit Master title style</a:t>
            </a:r>
            <a:endParaRPr lang="en-GB" dirty="0"/>
          </a:p>
        </p:txBody>
      </p:sp>
      <p:sp>
        <p:nvSpPr>
          <p:cNvPr id="3" name="Subtitle 2"/>
          <p:cNvSpPr>
            <a:spLocks noGrp="1"/>
          </p:cNvSpPr>
          <p:nvPr>
            <p:ph type="subTitle" idx="1"/>
          </p:nvPr>
        </p:nvSpPr>
        <p:spPr>
          <a:xfrm>
            <a:off x="439738" y="3958200"/>
            <a:ext cx="4117862"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a:solidFill>
                  <a:schemeClr val="tx2"/>
                </a:solidFill>
                <a:latin typeface="+mn-lt"/>
              </a:rPr>
              <a:t>Trusted evidence.</a:t>
            </a:r>
          </a:p>
          <a:p>
            <a:pPr>
              <a:lnSpc>
                <a:spcPts val="2000"/>
              </a:lnSpc>
            </a:pPr>
            <a:r>
              <a:rPr lang="en-GB" spc="-30" baseline="0" dirty="0">
                <a:solidFill>
                  <a:schemeClr val="tx2"/>
                </a:solidFill>
                <a:latin typeface="+mn-lt"/>
              </a:rPr>
              <a:t>Informed decisions.</a:t>
            </a:r>
          </a:p>
          <a:p>
            <a:pPr>
              <a:lnSpc>
                <a:spcPts val="2000"/>
              </a:lnSpc>
            </a:pPr>
            <a:r>
              <a:rPr lang="en-GB" spc="-30" baseline="0" dirty="0">
                <a:solidFill>
                  <a:schemeClr val="bg2"/>
                </a:solidFill>
                <a:latin typeface="+mn-lt"/>
              </a:rPr>
              <a:t>Better health.</a:t>
            </a:r>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l="37863"/>
          <a:stretch/>
        </p:blipFill>
        <p:spPr>
          <a:xfrm>
            <a:off x="5534025" y="0"/>
            <a:ext cx="3120980" cy="6858000"/>
          </a:xfrm>
          <a:prstGeom prst="rect">
            <a:avLst/>
          </a:prstGeom>
        </p:spPr>
      </p:pic>
      <p:sp>
        <p:nvSpPr>
          <p:cNvPr id="7" name="Picture Placeholder 6"/>
          <p:cNvSpPr>
            <a:spLocks noGrp="1"/>
          </p:cNvSpPr>
          <p:nvPr>
            <p:ph type="pic" sz="quarter" idx="10" hasCustomPrompt="1"/>
          </p:nvPr>
        </p:nvSpPr>
        <p:spPr>
          <a:xfrm>
            <a:off x="4644000" y="1324800"/>
            <a:ext cx="4500000" cy="3384000"/>
          </a:xfrm>
          <a:solidFill>
            <a:schemeClr val="accent5"/>
          </a:solidFill>
        </p:spPr>
        <p:txBody>
          <a:bodyPr lIns="432000" tIns="108000"/>
          <a:lstStyle>
            <a:lvl1pPr marL="0" indent="0">
              <a:defRPr>
                <a:solidFill>
                  <a:schemeClr val="bg1"/>
                </a:solidFill>
                <a:latin typeface="+mn-lt"/>
              </a:defRPr>
            </a:lvl1pPr>
          </a:lstStyle>
          <a:p>
            <a:r>
              <a:rPr lang="en-GB" dirty="0"/>
              <a:t>Insert image here</a:t>
            </a:r>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3089529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v2">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2502000"/>
            <a:ext cx="9144000" cy="4356000"/>
          </a:xfrm>
          <a:solidFill>
            <a:schemeClr val="accent5"/>
          </a:solidFill>
        </p:spPr>
        <p:txBody>
          <a:bodyPr lIns="432000" tIns="108000"/>
          <a:lstStyle>
            <a:lvl1pPr marL="0" indent="0">
              <a:defRPr>
                <a:solidFill>
                  <a:schemeClr val="bg1"/>
                </a:solidFill>
                <a:latin typeface="+mn-lt"/>
              </a:defRPr>
            </a:lvl1pPr>
          </a:lstStyle>
          <a:p>
            <a:r>
              <a:rPr lang="en-GB" dirty="0"/>
              <a:t>Insert image here</a:t>
            </a:r>
          </a:p>
        </p:txBody>
      </p:sp>
      <p:sp>
        <p:nvSpPr>
          <p:cNvPr id="2" name="Title 1"/>
          <p:cNvSpPr>
            <a:spLocks noGrp="1"/>
          </p:cNvSpPr>
          <p:nvPr>
            <p:ph type="ctrTitle"/>
          </p:nvPr>
        </p:nvSpPr>
        <p:spPr>
          <a:xfrm>
            <a:off x="439738" y="3419225"/>
            <a:ext cx="4464000" cy="1080775"/>
          </a:xfrm>
        </p:spPr>
        <p:txBody>
          <a:bodyPr/>
          <a:lstStyle>
            <a:lvl1pPr algn="l">
              <a:lnSpc>
                <a:spcPts val="3800"/>
              </a:lnSpc>
              <a:defRPr/>
            </a:lvl1pPr>
          </a:lstStyle>
          <a:p>
            <a:r>
              <a:rPr lang="en-US"/>
              <a:t>Click to edit Master title style</a:t>
            </a:r>
            <a:endParaRPr lang="en-GB" dirty="0"/>
          </a:p>
        </p:txBody>
      </p:sp>
      <p:sp>
        <p:nvSpPr>
          <p:cNvPr id="3" name="Subtitle 2"/>
          <p:cNvSpPr>
            <a:spLocks noGrp="1"/>
          </p:cNvSpPr>
          <p:nvPr>
            <p:ph type="subTitle" idx="1"/>
          </p:nvPr>
        </p:nvSpPr>
        <p:spPr>
          <a:xfrm>
            <a:off x="439738" y="4627800"/>
            <a:ext cx="33264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648303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4121083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10511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9738" y="1317600"/>
            <a:ext cx="6120000" cy="632838"/>
          </a:xfrm>
          <a:prstGeom prst="rect">
            <a:avLst/>
          </a:prstGeom>
        </p:spPr>
        <p:txBody>
          <a:bodyPr vert="horz" lIns="0" tIns="0" rIns="0" bIns="0" rtlCol="0" anchor="b" anchorCtr="0">
            <a:noAutofit/>
          </a:bodyPr>
          <a:lstStyle/>
          <a:p>
            <a:r>
              <a:rPr lang="en-US"/>
              <a:t>Click to edit Master title style</a:t>
            </a:r>
            <a:endParaRPr lang="en-GB" dirty="0"/>
          </a:p>
        </p:txBody>
      </p:sp>
      <p:sp>
        <p:nvSpPr>
          <p:cNvPr id="3" name="Text Placeholder 2"/>
          <p:cNvSpPr>
            <a:spLocks noGrp="1"/>
          </p:cNvSpPr>
          <p:nvPr>
            <p:ph type="body" idx="1"/>
          </p:nvPr>
        </p:nvSpPr>
        <p:spPr>
          <a:xfrm>
            <a:off x="439738" y="2275200"/>
            <a:ext cx="6120000" cy="390960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7" name="Picture 6"/>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7153656" y="0"/>
            <a:ext cx="1990344" cy="6858000"/>
          </a:xfrm>
          <a:prstGeom prst="rect">
            <a:avLst/>
          </a:prstGeom>
        </p:spPr>
      </p:pic>
      <p:pic>
        <p:nvPicPr>
          <p:cNvPr id="4" name="Picture 3"/>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439738" y="502920"/>
            <a:ext cx="2075487" cy="566928"/>
          </a:xfrm>
          <a:prstGeom prst="rect">
            <a:avLst/>
          </a:prstGeom>
        </p:spPr>
      </p:pic>
    </p:spTree>
    <p:extLst>
      <p:ext uri="{BB962C8B-B14F-4D97-AF65-F5344CB8AC3E}">
        <p14:creationId xmlns:p14="http://schemas.microsoft.com/office/powerpoint/2010/main" val="1071066575"/>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9" r:id="rId3"/>
    <p:sldLayoutId id="2147483660" r:id="rId4"/>
    <p:sldLayoutId id="2147483661" r:id="rId5"/>
    <p:sldLayoutId id="2147483662" r:id="rId6"/>
    <p:sldLayoutId id="2147483663" r:id="rId7"/>
    <p:sldLayoutId id="2147483650" r:id="rId8"/>
    <p:sldLayoutId id="2147483656" r:id="rId9"/>
    <p:sldLayoutId id="2147483664" r:id="rId10"/>
    <p:sldLayoutId id="2147483657" r:id="rId11"/>
    <p:sldLayoutId id="2147483654" r:id="rId12"/>
    <p:sldLayoutId id="2147483665" r:id="rId13"/>
    <p:sldLayoutId id="2147483666" r:id="rId14"/>
    <p:sldLayoutId id="2147483667" r:id="rId15"/>
    <p:sldLayoutId id="2147483655" r:id="rId16"/>
  </p:sldLayoutIdLst>
  <p:txStyles>
    <p:titleStyle>
      <a:lvl1pPr algn="l" defTabSz="914400" rtl="0" eaLnBrk="1" latinLnBrk="0" hangingPunct="1">
        <a:spcBef>
          <a:spcPct val="0"/>
        </a:spcBef>
        <a:buNone/>
        <a:defRPr sz="3600" b="1" kern="1200" spc="-40" baseline="0">
          <a:solidFill>
            <a:schemeClr val="bg2"/>
          </a:solidFill>
          <a:latin typeface="+mj-lt"/>
          <a:ea typeface="+mj-ea"/>
          <a:cs typeface="+mj-cs"/>
        </a:defRPr>
      </a:lvl1pPr>
    </p:titleStyle>
    <p:bodyStyle>
      <a:lvl1pPr marL="0" indent="0" algn="l" defTabSz="914400" rtl="0" eaLnBrk="1" latinLnBrk="0" hangingPunct="1">
        <a:spcBef>
          <a:spcPts val="1134"/>
        </a:spcBef>
        <a:spcAft>
          <a:spcPts val="0"/>
        </a:spcAft>
        <a:buClr>
          <a:schemeClr val="bg2"/>
        </a:buClr>
        <a:buFont typeface="Arial" pitchFamily="34" charset="0"/>
        <a:buNone/>
        <a:defRPr sz="2000" kern="1200" spc="-20" baseline="0">
          <a:solidFill>
            <a:schemeClr val="tx2"/>
          </a:solidFill>
          <a:latin typeface="+mj-lt"/>
          <a:ea typeface="+mn-ea"/>
          <a:cs typeface="+mn-cs"/>
        </a:defRPr>
      </a:lvl1pPr>
      <a:lvl2pPr marL="179388" indent="-179388" algn="l" defTabSz="914400" rtl="0" eaLnBrk="1" latinLnBrk="0" hangingPunct="1">
        <a:spcBef>
          <a:spcPts val="1134"/>
        </a:spcBef>
        <a:spcAft>
          <a:spcPts val="0"/>
        </a:spcAft>
        <a:buClr>
          <a:schemeClr val="bg2"/>
        </a:buClr>
        <a:buFont typeface="Arial" pitchFamily="34" charset="0"/>
        <a:buChar char="•"/>
        <a:defRPr sz="2000" kern="1200" spc="-20" baseline="0">
          <a:solidFill>
            <a:schemeClr val="tx2"/>
          </a:solidFill>
          <a:latin typeface="+mj-lt"/>
          <a:ea typeface="+mn-ea"/>
          <a:cs typeface="+mn-cs"/>
        </a:defRPr>
      </a:lvl2pPr>
      <a:lvl3pPr marL="388938" indent="-158750" algn="l" defTabSz="914400" rtl="0" eaLnBrk="1" latinLnBrk="0" hangingPunct="1">
        <a:spcBef>
          <a:spcPts val="567"/>
        </a:spcBef>
        <a:buClr>
          <a:schemeClr val="bg2"/>
        </a:buClr>
        <a:buFont typeface="Source Sans Pro" pitchFamily="34" charset="0"/>
        <a:buChar char="–"/>
        <a:defRPr sz="1800" kern="1200" spc="-20" baseline="0">
          <a:solidFill>
            <a:schemeClr val="tx2"/>
          </a:solidFill>
          <a:latin typeface="+mj-lt"/>
          <a:ea typeface="+mn-ea"/>
          <a:cs typeface="+mn-cs"/>
        </a:defRPr>
      </a:lvl3pPr>
      <a:lvl4pPr marL="612775" indent="-195263" algn="l" defTabSz="914400" rtl="0" eaLnBrk="1" latinLnBrk="0" hangingPunct="1">
        <a:spcBef>
          <a:spcPts val="567"/>
        </a:spcBef>
        <a:buClr>
          <a:schemeClr val="bg2"/>
        </a:buClr>
        <a:buFont typeface="Arial" pitchFamily="34" charset="0"/>
        <a:buChar char="•"/>
        <a:defRPr sz="1800" kern="1200" spc="-20" baseline="0">
          <a:solidFill>
            <a:schemeClr val="tx2"/>
          </a:solidFill>
          <a:latin typeface="+mj-lt"/>
          <a:ea typeface="+mn-ea"/>
          <a:cs typeface="+mn-cs"/>
        </a:defRPr>
      </a:lvl4pPr>
      <a:lvl5pPr marL="849313" indent="-187325" algn="l" defTabSz="914400" rtl="0" eaLnBrk="1" latinLnBrk="0" hangingPunct="1">
        <a:spcBef>
          <a:spcPts val="567"/>
        </a:spcBef>
        <a:buClr>
          <a:schemeClr val="bg2"/>
        </a:buClr>
        <a:buFont typeface="Source Sans Pro" pitchFamily="34" charset="0"/>
        <a:buChar char="–"/>
        <a:defRPr sz="1800" kern="1200" spc="-20" baseline="0">
          <a:solidFill>
            <a:schemeClr val="tx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9.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9738" y="1443114"/>
            <a:ext cx="5590948" cy="2621279"/>
          </a:xfrm>
        </p:spPr>
        <p:txBody>
          <a:bodyPr/>
          <a:lstStyle/>
          <a:p>
            <a:pPr>
              <a:lnSpc>
                <a:spcPct val="100000"/>
              </a:lnSpc>
            </a:pPr>
            <a:r>
              <a:rPr lang="en-US" sz="2800" i="1" dirty="0"/>
              <a:t>Blood pressure control for diabetic retinopathy</a:t>
            </a:r>
            <a:br>
              <a:rPr lang="en-GB" sz="2800" i="1" dirty="0"/>
            </a:br>
            <a:br>
              <a:rPr lang="en-GB" sz="2800" i="1" dirty="0"/>
            </a:br>
            <a:br>
              <a:rPr lang="sv-SE" sz="1600" dirty="0"/>
            </a:br>
            <a:r>
              <a:rPr lang="sv-SE" sz="1600" dirty="0"/>
              <a:t>Diana V Do, Xue Wang, Satyanarayana S Vedula, Michael Marrone, Gina Sleilati, Barbara S Hawkins, Robert N Frank</a:t>
            </a:r>
            <a:br>
              <a:rPr lang="en-US" sz="1600" dirty="0"/>
            </a:br>
            <a:br>
              <a:rPr lang="sv-SE" sz="1600" dirty="0"/>
            </a:br>
            <a:r>
              <a:rPr lang="sv-SE" sz="1600" dirty="0"/>
              <a:t>Issue 1, 2015</a:t>
            </a:r>
            <a:endParaRPr lang="en-GB" sz="2400" dirty="0"/>
          </a:p>
        </p:txBody>
      </p:sp>
      <p:sp>
        <p:nvSpPr>
          <p:cNvPr id="3" name="Subtitle 2"/>
          <p:cNvSpPr>
            <a:spLocks noGrp="1"/>
          </p:cNvSpPr>
          <p:nvPr>
            <p:ph type="subTitle" idx="1"/>
          </p:nvPr>
        </p:nvSpPr>
        <p:spPr>
          <a:xfrm>
            <a:off x="439738" y="4467388"/>
            <a:ext cx="4464000" cy="822600"/>
          </a:xfrm>
        </p:spPr>
        <p:txBody>
          <a:bodyPr/>
          <a:lstStyle/>
          <a:p>
            <a:r>
              <a:rPr lang="en-GB" dirty="0"/>
              <a:t>A presentation to:</a:t>
            </a:r>
          </a:p>
          <a:p>
            <a:r>
              <a:rPr lang="en-GB" b="0" dirty="0"/>
              <a:t>Meeting name</a:t>
            </a:r>
          </a:p>
          <a:p>
            <a:pPr lvl="1"/>
            <a:r>
              <a:rPr lang="en-GB" dirty="0"/>
              <a:t>Date</a:t>
            </a:r>
          </a:p>
        </p:txBody>
      </p:sp>
    </p:spTree>
    <p:extLst>
      <p:ext uri="{BB962C8B-B14F-4D97-AF65-F5344CB8AC3E}">
        <p14:creationId xmlns:p14="http://schemas.microsoft.com/office/powerpoint/2010/main" val="17727920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AAAA"/>
                </a:solidFill>
              </a:rPr>
              <a:t>Conclusions</a:t>
            </a:r>
          </a:p>
        </p:txBody>
      </p:sp>
      <p:sp>
        <p:nvSpPr>
          <p:cNvPr id="3" name="Content Placeholder 2"/>
          <p:cNvSpPr>
            <a:spLocks noGrp="1"/>
          </p:cNvSpPr>
          <p:nvPr>
            <p:ph idx="1"/>
          </p:nvPr>
        </p:nvSpPr>
        <p:spPr>
          <a:xfrm>
            <a:off x="439737" y="2275200"/>
            <a:ext cx="6919005" cy="3909600"/>
          </a:xfrm>
        </p:spPr>
        <p:txBody>
          <a:bodyPr/>
          <a:lstStyle/>
          <a:p>
            <a:pPr marL="342900" indent="-342900">
              <a:buFont typeface="Arial" panose="020B0604020202020204" pitchFamily="34" charset="0"/>
              <a:buChar char="•"/>
            </a:pPr>
            <a:r>
              <a:rPr lang="en-US" dirty="0"/>
              <a:t>“The available evidence supports a beneficial effect of intervention to reduce blood pressure with respect to preventing diabetic retinopathy for up to 4 to 5 years.”</a:t>
            </a:r>
          </a:p>
          <a:p>
            <a:pPr marL="342900" indent="-342900">
              <a:buFont typeface="Arial" panose="020B0604020202020204" pitchFamily="34" charset="0"/>
              <a:buChar char="•"/>
            </a:pPr>
            <a:r>
              <a:rPr lang="en-US" dirty="0"/>
              <a:t>“… the lack of evidence to support such intervention,… along with the relatively modest support for the beneficial effect on incidence, weakens the conclusion regarding an overall benefit of intervening on blood pressure solely to prevent diabetic retinopathy.”</a:t>
            </a:r>
            <a:endParaRPr lang="en-GB" dirty="0"/>
          </a:p>
        </p:txBody>
      </p:sp>
    </p:spTree>
    <p:extLst>
      <p:ext uri="{BB962C8B-B14F-4D97-AF65-F5344CB8AC3E}">
        <p14:creationId xmlns:p14="http://schemas.microsoft.com/office/powerpoint/2010/main" val="28319483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AAAA"/>
                </a:solidFill>
              </a:rPr>
              <a:t>Acknowledgements</a:t>
            </a:r>
          </a:p>
        </p:txBody>
      </p:sp>
      <p:sp>
        <p:nvSpPr>
          <p:cNvPr id="3" name="Content Placeholder 2"/>
          <p:cNvSpPr>
            <a:spLocks noGrp="1"/>
          </p:cNvSpPr>
          <p:nvPr>
            <p:ph idx="1"/>
          </p:nvPr>
        </p:nvSpPr>
        <p:spPr>
          <a:xfrm>
            <a:off x="439738" y="2112820"/>
            <a:ext cx="7387092" cy="3909600"/>
          </a:xfrm>
        </p:spPr>
        <p:txBody>
          <a:bodyPr/>
          <a:lstStyle/>
          <a:p>
            <a:pPr marL="342900" indent="-342900">
              <a:buFont typeface="Arial" panose="020B0604020202020204" pitchFamily="34" charset="0"/>
              <a:buChar char="•"/>
            </a:pPr>
            <a:r>
              <a:rPr lang="en-US" sz="1800" dirty="0"/>
              <a:t>Cochrane Eyes and Vision US Satellite, funded by the National Eye Institute, National Institutes of Health</a:t>
            </a:r>
          </a:p>
          <a:p>
            <a:pPr marL="342900" indent="-342900">
              <a:buFont typeface="Arial" panose="020B0604020202020204" pitchFamily="34" charset="0"/>
              <a:buChar char="•"/>
            </a:pPr>
            <a:r>
              <a:rPr lang="en-US" sz="1800" dirty="0"/>
              <a:t>Cochrane Eyes and Vision Editorial Base, funded by the UK National Health Service Research and Development </a:t>
            </a:r>
            <a:r>
              <a:rPr lang="en-US" sz="1800" dirty="0" err="1"/>
              <a:t>Programme</a:t>
            </a:r>
            <a:endParaRPr lang="en-US" sz="1800" dirty="0"/>
          </a:p>
          <a:p>
            <a:pPr marL="342900" indent="-342900">
              <a:buFont typeface="Arial" panose="020B0604020202020204" pitchFamily="34" charset="0"/>
              <a:buChar char="•"/>
            </a:pPr>
            <a:r>
              <a:rPr lang="sv-SE" sz="1800" dirty="0"/>
              <a:t>Systematic review conducted by Diana V Do, Xue Wang, Satyanarayana S Vedula, Michael Marrone, Gina Sleilati, Barbara S Hawkins, Robert N Frank in collaboration with methodologists at the Cochrane Eyes and Vision US Satellite</a:t>
            </a:r>
            <a:endParaRPr lang="sv-SE" sz="1800" b="1" dirty="0"/>
          </a:p>
          <a:p>
            <a:r>
              <a:rPr lang="sv-SE" sz="1800" b="1" dirty="0"/>
              <a:t>Review citation</a:t>
            </a:r>
          </a:p>
          <a:p>
            <a:r>
              <a:rPr lang="en-US" sz="1800" dirty="0"/>
              <a:t>Do DV, Wang X, </a:t>
            </a:r>
            <a:r>
              <a:rPr lang="en-US" sz="1800" dirty="0" err="1"/>
              <a:t>Vedula</a:t>
            </a:r>
            <a:r>
              <a:rPr lang="en-US" sz="1800" dirty="0"/>
              <a:t> SS, </a:t>
            </a:r>
            <a:r>
              <a:rPr lang="en-US" sz="1800" dirty="0" err="1"/>
              <a:t>Marrone</a:t>
            </a:r>
            <a:r>
              <a:rPr lang="en-US" sz="1800" dirty="0"/>
              <a:t> M, </a:t>
            </a:r>
            <a:r>
              <a:rPr lang="en-US" sz="1800" dirty="0" err="1"/>
              <a:t>Sleilati</a:t>
            </a:r>
            <a:r>
              <a:rPr lang="en-US" sz="1800" dirty="0"/>
              <a:t> G, Hawkins BS, Frank RN. Blood pressure control for diabetic retinopathy. Cochrane Database of Systematic Reviews 2015, Issue 1. Art. No.: CD006127. DOI: 10.1002/14651858.CD006127.pub2</a:t>
            </a:r>
            <a:endParaRPr lang="sv-SE" sz="1800" b="1"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42420" y="280431"/>
            <a:ext cx="1182813" cy="874787"/>
          </a:xfrm>
          <a:prstGeom prst="rect">
            <a:avLst/>
          </a:prstGeom>
        </p:spPr>
      </p:pic>
      <p:pic>
        <p:nvPicPr>
          <p:cNvPr id="7" name="Picture 1" descr="nei_logo"/>
          <p:cNvPicPr>
            <a:picLocks noChangeAspect="1" noChangeArrowheads="1"/>
          </p:cNvPicPr>
          <p:nvPr/>
        </p:nvPicPr>
        <p:blipFill>
          <a:blip r:embed="rId4" cstate="print"/>
          <a:srcRect/>
          <a:stretch>
            <a:fillRect/>
          </a:stretch>
        </p:blipFill>
        <p:spPr bwMode="auto">
          <a:xfrm>
            <a:off x="5374765" y="280430"/>
            <a:ext cx="1528110" cy="874788"/>
          </a:xfrm>
          <a:prstGeom prst="rect">
            <a:avLst/>
          </a:prstGeom>
          <a:noFill/>
          <a:ln w="9525">
            <a:noFill/>
            <a:miter lim="800000"/>
            <a:headEnd/>
            <a:tailEnd/>
          </a:ln>
        </p:spPr>
      </p:pic>
    </p:spTree>
    <p:extLst>
      <p:ext uri="{BB962C8B-B14F-4D97-AF65-F5344CB8AC3E}">
        <p14:creationId xmlns:p14="http://schemas.microsoft.com/office/powerpoint/2010/main" val="3949406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AAAA"/>
                </a:solidFill>
              </a:rPr>
              <a:t>Table of Contents</a:t>
            </a:r>
          </a:p>
        </p:txBody>
      </p:sp>
      <p:graphicFrame>
        <p:nvGraphicFramePr>
          <p:cNvPr id="5" name="Table 4"/>
          <p:cNvGraphicFramePr>
            <a:graphicFrameLocks noGrp="1"/>
          </p:cNvGraphicFramePr>
          <p:nvPr>
            <p:extLst>
              <p:ext uri="{D42A27DB-BD31-4B8C-83A1-F6EECF244321}">
                <p14:modId xmlns:p14="http://schemas.microsoft.com/office/powerpoint/2010/main" val="2230891007"/>
              </p:ext>
            </p:extLst>
          </p:nvPr>
        </p:nvGraphicFramePr>
        <p:xfrm>
          <a:off x="444500" y="2282825"/>
          <a:ext cx="6134021" cy="2666190"/>
        </p:xfrm>
        <a:graphic>
          <a:graphicData uri="http://schemas.openxmlformats.org/drawingml/2006/table">
            <a:tbl>
              <a:tblPr firstRow="1" bandRow="1">
                <a:tableStyleId>{2D5ABB26-0587-4C30-8999-92F81FD0307C}</a:tableStyleId>
              </a:tblPr>
              <a:tblGrid>
                <a:gridCol w="277400">
                  <a:extLst>
                    <a:ext uri="{9D8B030D-6E8A-4147-A177-3AD203B41FA5}">
                      <a16:colId xmlns:a16="http://schemas.microsoft.com/office/drawing/2014/main" val="20000"/>
                    </a:ext>
                  </a:extLst>
                </a:gridCol>
                <a:gridCol w="5856621">
                  <a:extLst>
                    <a:ext uri="{9D8B030D-6E8A-4147-A177-3AD203B41FA5}">
                      <a16:colId xmlns:a16="http://schemas.microsoft.com/office/drawing/2014/main" val="20001"/>
                    </a:ext>
                  </a:extLst>
                </a:gridCol>
              </a:tblGrid>
              <a:tr h="444365">
                <a:tc>
                  <a:txBody>
                    <a:bodyPr/>
                    <a:lstStyle/>
                    <a:p>
                      <a:r>
                        <a:rPr lang="en-GB" sz="1400" b="1" dirty="0">
                          <a:solidFill>
                            <a:schemeClr val="bg2"/>
                          </a:solidFill>
                          <a:latin typeface="+mj-lt"/>
                        </a:rPr>
                        <a:t>01</a:t>
                      </a: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tx2"/>
                          </a:solidFill>
                        </a:rPr>
                        <a:t>Background</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val="10000"/>
                  </a:ext>
                </a:extLst>
              </a:tr>
              <a:tr h="444365">
                <a:tc>
                  <a:txBody>
                    <a:bodyPr/>
                    <a:lstStyle/>
                    <a:p>
                      <a:r>
                        <a:rPr lang="en-GB" sz="1400" b="1" dirty="0">
                          <a:solidFill>
                            <a:schemeClr val="bg2"/>
                          </a:solidFill>
                          <a:latin typeface="+mj-lt"/>
                        </a:rPr>
                        <a:t>02</a:t>
                      </a: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tx2"/>
                          </a:solidFill>
                        </a:rPr>
                        <a:t>Types</a:t>
                      </a:r>
                      <a:r>
                        <a:rPr lang="en-GB" sz="1400" baseline="0" dirty="0">
                          <a:solidFill>
                            <a:schemeClr val="tx2"/>
                          </a:solidFill>
                        </a:rPr>
                        <a:t> of studies</a:t>
                      </a:r>
                      <a:endParaRPr lang="en-GB" sz="1400" dirty="0">
                        <a:solidFill>
                          <a:schemeClr val="tx2"/>
                        </a:solidFill>
                      </a:endParaRP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val="10001"/>
                  </a:ext>
                </a:extLst>
              </a:tr>
              <a:tr h="444365">
                <a:tc>
                  <a:txBody>
                    <a:bodyPr/>
                    <a:lstStyle/>
                    <a:p>
                      <a:r>
                        <a:rPr lang="en-GB" sz="1400" b="1" dirty="0">
                          <a:solidFill>
                            <a:schemeClr val="bg2"/>
                          </a:solidFill>
                          <a:latin typeface="+mj-lt"/>
                        </a:rPr>
                        <a:t>03</a:t>
                      </a: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tx2"/>
                          </a:solidFill>
                        </a:rPr>
                        <a:t>Key results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val="10002"/>
                  </a:ext>
                </a:extLst>
              </a:tr>
              <a:tr h="444365">
                <a:tc>
                  <a:txBody>
                    <a:bodyPr/>
                    <a:lstStyle/>
                    <a:p>
                      <a:r>
                        <a:rPr lang="en-GB" sz="1400" b="1" dirty="0">
                          <a:solidFill>
                            <a:schemeClr val="bg2"/>
                          </a:solidFill>
                          <a:latin typeface="+mj-lt"/>
                        </a:rPr>
                        <a:t>04</a:t>
                      </a: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tx2"/>
                          </a:solidFill>
                        </a:rPr>
                        <a:t>Tables (Risk of Bias/Forest Plots)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val="10003"/>
                  </a:ext>
                </a:extLst>
              </a:tr>
              <a:tr h="444365">
                <a:tc>
                  <a:txBody>
                    <a:bodyPr/>
                    <a:lstStyle/>
                    <a:p>
                      <a:r>
                        <a:rPr lang="en-GB" sz="1400" b="1" dirty="0">
                          <a:solidFill>
                            <a:schemeClr val="bg2"/>
                          </a:solidFill>
                          <a:latin typeface="+mj-lt"/>
                        </a:rPr>
                        <a:t>05</a:t>
                      </a: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tx2"/>
                          </a:solidFill>
                        </a:rPr>
                        <a:t>Conclusions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val="10004"/>
                  </a:ext>
                </a:extLst>
              </a:tr>
              <a:tr h="444365">
                <a:tc>
                  <a:txBody>
                    <a:bodyPr/>
                    <a:lstStyle/>
                    <a:p>
                      <a:r>
                        <a:rPr lang="en-GB" sz="1400" b="1" dirty="0">
                          <a:solidFill>
                            <a:schemeClr val="bg2"/>
                          </a:solidFill>
                          <a:latin typeface="+mj-lt"/>
                        </a:rPr>
                        <a:t>06</a:t>
                      </a: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tx2"/>
                          </a:solidFill>
                        </a:rPr>
                        <a:t>Acknowledgements</a:t>
                      </a:r>
                      <a:endParaRPr lang="en-GB" sz="1400" baseline="0" dirty="0">
                        <a:solidFill>
                          <a:schemeClr val="tx2"/>
                        </a:solidFill>
                      </a:endParaRP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5202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AAAA"/>
                </a:solidFill>
              </a:rPr>
              <a:t>Background</a:t>
            </a:r>
          </a:p>
        </p:txBody>
      </p:sp>
      <p:sp>
        <p:nvSpPr>
          <p:cNvPr id="3" name="Content Placeholder 2"/>
          <p:cNvSpPr>
            <a:spLocks noGrp="1"/>
          </p:cNvSpPr>
          <p:nvPr>
            <p:ph idx="1"/>
          </p:nvPr>
        </p:nvSpPr>
        <p:spPr>
          <a:xfrm>
            <a:off x="439738" y="2275200"/>
            <a:ext cx="6838886" cy="3909600"/>
          </a:xfrm>
        </p:spPr>
        <p:txBody>
          <a:bodyPr/>
          <a:lstStyle/>
          <a:p>
            <a:pPr marL="342900" indent="-342900">
              <a:buFont typeface="Arial" panose="020B0604020202020204" pitchFamily="34" charset="0"/>
              <a:buChar char="•"/>
            </a:pPr>
            <a:r>
              <a:rPr lang="en-GB" dirty="0"/>
              <a:t>Diabetes has many risk factors – including high blood pressure</a:t>
            </a:r>
          </a:p>
          <a:p>
            <a:pPr marL="342900" indent="-342900">
              <a:buFont typeface="Arial" panose="020B0604020202020204" pitchFamily="34" charset="0"/>
              <a:buChar char="•"/>
            </a:pPr>
            <a:r>
              <a:rPr lang="en-GB" dirty="0"/>
              <a:t>Diabetics often develop complications – one of which is damage to blood vessels in the back of the eye</a:t>
            </a:r>
          </a:p>
          <a:p>
            <a:pPr marL="342900" indent="-342900">
              <a:buFont typeface="Arial" panose="020B0604020202020204" pitchFamily="34" charset="0"/>
              <a:buChar char="•"/>
            </a:pPr>
            <a:r>
              <a:rPr lang="en-GB" dirty="0"/>
              <a:t>This damage is called diabetic retinopathy</a:t>
            </a:r>
          </a:p>
          <a:p>
            <a:pPr marL="342900" indent="-342900">
              <a:buFont typeface="Arial" panose="020B0604020202020204" pitchFamily="34" charset="0"/>
              <a:buChar char="•"/>
            </a:pPr>
            <a:r>
              <a:rPr lang="en-GB" b="1" dirty="0"/>
              <a:t>Question:</a:t>
            </a:r>
          </a:p>
          <a:p>
            <a:pPr marL="522288" lvl="1" indent="-342900"/>
            <a:r>
              <a:rPr lang="en-GB" b="1" dirty="0"/>
              <a:t>Can diabetic retinopathy be controlled or slowed down through blood pressure control?</a:t>
            </a:r>
          </a:p>
        </p:txBody>
      </p:sp>
    </p:spTree>
    <p:extLst>
      <p:ext uri="{BB962C8B-B14F-4D97-AF65-F5344CB8AC3E}">
        <p14:creationId xmlns:p14="http://schemas.microsoft.com/office/powerpoint/2010/main" val="3585056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AAAA"/>
                </a:solidFill>
              </a:rPr>
              <a:t>Types of studies</a:t>
            </a:r>
          </a:p>
        </p:txBody>
      </p:sp>
      <p:sp>
        <p:nvSpPr>
          <p:cNvPr id="3" name="Content Placeholder 2"/>
          <p:cNvSpPr>
            <a:spLocks noGrp="1"/>
          </p:cNvSpPr>
          <p:nvPr>
            <p:ph idx="1"/>
          </p:nvPr>
        </p:nvSpPr>
        <p:spPr>
          <a:xfrm>
            <a:off x="439737" y="2275200"/>
            <a:ext cx="6919005" cy="3909600"/>
          </a:xfrm>
        </p:spPr>
        <p:txBody>
          <a:bodyPr/>
          <a:lstStyle/>
          <a:p>
            <a:pPr marL="0" lvl="1" indent="0">
              <a:buNone/>
            </a:pPr>
            <a:r>
              <a:rPr lang="en-GB" b="1" dirty="0"/>
              <a:t>Participants</a:t>
            </a:r>
          </a:p>
          <a:p>
            <a:pPr marL="0" lvl="1" indent="0">
              <a:buNone/>
            </a:pPr>
            <a:r>
              <a:rPr lang="en-GB" dirty="0"/>
              <a:t>15 randomized controlled trials (RCTs); 4157 type 1 diabetic participants and 9512 type 2 diabetic participants</a:t>
            </a:r>
          </a:p>
          <a:p>
            <a:pPr marL="0" lvl="1" indent="0">
              <a:buNone/>
            </a:pPr>
            <a:r>
              <a:rPr lang="en-GB" b="1" dirty="0"/>
              <a:t>Interventions</a:t>
            </a:r>
          </a:p>
          <a:p>
            <a:pPr marL="0" lvl="1" indent="0">
              <a:buNone/>
            </a:pPr>
            <a:r>
              <a:rPr lang="en-GB" dirty="0"/>
              <a:t>One or more anti-hypertensive agents VERSUS Placebo </a:t>
            </a:r>
          </a:p>
          <a:p>
            <a:pPr marL="0" lvl="1" indent="0" algn="ctr">
              <a:buNone/>
            </a:pPr>
            <a:r>
              <a:rPr lang="en-GB" dirty="0"/>
              <a:t>OR</a:t>
            </a:r>
          </a:p>
          <a:p>
            <a:pPr marL="0" lvl="1" indent="0">
              <a:buNone/>
            </a:pPr>
            <a:r>
              <a:rPr lang="en-GB" dirty="0"/>
              <a:t>Intense blood pressure control VERSUS less intense blood pressure control </a:t>
            </a:r>
          </a:p>
        </p:txBody>
      </p:sp>
    </p:spTree>
    <p:extLst>
      <p:ext uri="{BB962C8B-B14F-4D97-AF65-F5344CB8AC3E}">
        <p14:creationId xmlns:p14="http://schemas.microsoft.com/office/powerpoint/2010/main" val="24823258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AAAA"/>
                </a:solidFill>
              </a:rPr>
              <a:t>Key results</a:t>
            </a:r>
          </a:p>
        </p:txBody>
      </p:sp>
      <p:sp>
        <p:nvSpPr>
          <p:cNvPr id="3" name="Content Placeholder 2"/>
          <p:cNvSpPr>
            <a:spLocks noGrp="1"/>
          </p:cNvSpPr>
          <p:nvPr>
            <p:ph idx="1"/>
          </p:nvPr>
        </p:nvSpPr>
        <p:spPr>
          <a:xfrm>
            <a:off x="439737" y="2275200"/>
            <a:ext cx="6919005" cy="3909600"/>
          </a:xfrm>
        </p:spPr>
        <p:txBody>
          <a:bodyPr/>
          <a:lstStyle/>
          <a:p>
            <a:r>
              <a:rPr lang="en-GB" dirty="0"/>
              <a:t>“</a:t>
            </a:r>
            <a:r>
              <a:rPr lang="en-US" dirty="0"/>
              <a:t>The evidence from these trials supported a benefit of more intensive blood pressure control intervention with respect to 4- to 5-year incidence of diabetic retinopathy…”</a:t>
            </a:r>
          </a:p>
          <a:p>
            <a:r>
              <a:rPr lang="en-US" dirty="0"/>
              <a:t>	RR 0.80; 95% CI 0.71 to 0.92</a:t>
            </a:r>
          </a:p>
          <a:p>
            <a:endParaRPr lang="en-US" dirty="0"/>
          </a:p>
          <a:p>
            <a:r>
              <a:rPr lang="en-US" dirty="0"/>
              <a:t>“The available evidence provided less support for a benefit with respect to 4- to 5-year progression of diabetic retinopathy…”</a:t>
            </a:r>
          </a:p>
          <a:p>
            <a:r>
              <a:rPr lang="en-US" dirty="0"/>
              <a:t>	RR 0.88; 95% CI 0.73 to 1.05</a:t>
            </a:r>
            <a:endParaRPr lang="en-GB" dirty="0"/>
          </a:p>
        </p:txBody>
      </p:sp>
    </p:spTree>
    <p:extLst>
      <p:ext uri="{BB962C8B-B14F-4D97-AF65-F5344CB8AC3E}">
        <p14:creationId xmlns:p14="http://schemas.microsoft.com/office/powerpoint/2010/main" val="3858475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AAAA"/>
                </a:solidFill>
              </a:rPr>
              <a:t>Key results (continued)</a:t>
            </a:r>
          </a:p>
        </p:txBody>
      </p:sp>
      <p:sp>
        <p:nvSpPr>
          <p:cNvPr id="3" name="Content Placeholder 2"/>
          <p:cNvSpPr>
            <a:spLocks noGrp="1"/>
          </p:cNvSpPr>
          <p:nvPr>
            <p:ph idx="1"/>
          </p:nvPr>
        </p:nvSpPr>
        <p:spPr>
          <a:xfrm>
            <a:off x="439737" y="2275200"/>
            <a:ext cx="7985806" cy="3909600"/>
          </a:xfrm>
        </p:spPr>
        <p:txBody>
          <a:bodyPr/>
          <a:lstStyle/>
          <a:p>
            <a:r>
              <a:rPr lang="en-US" dirty="0"/>
              <a:t>“The available evidence regarding progression to proliferative diabetic retinopathy or clinically significant macular edema …”</a:t>
            </a:r>
          </a:p>
          <a:p>
            <a:pPr algn="ctr"/>
            <a:r>
              <a:rPr lang="en-US" dirty="0"/>
              <a:t>RR 0.95, 95% CI 0.83 to 1.09</a:t>
            </a:r>
          </a:p>
          <a:p>
            <a:endParaRPr lang="en-US" dirty="0"/>
          </a:p>
          <a:p>
            <a:r>
              <a:rPr lang="en-US" dirty="0"/>
              <a:t>or clinically significant macular edema “… or moderate to severe loss of best-corrected visual acuity </a:t>
            </a:r>
            <a:r>
              <a:rPr lang="en-US" b="1" dirty="0"/>
              <a:t>did not support a benefit of intervention on blood pressure…</a:t>
            </a:r>
            <a:r>
              <a:rPr lang="en-US" dirty="0"/>
              <a:t>”</a:t>
            </a:r>
          </a:p>
          <a:p>
            <a:pPr algn="ctr"/>
            <a:r>
              <a:rPr lang="en-US" dirty="0"/>
              <a:t>RR 1.06, 95% CI 0.85 to 1.33</a:t>
            </a:r>
            <a:endParaRPr lang="en-GB" dirty="0"/>
          </a:p>
        </p:txBody>
      </p:sp>
    </p:spTree>
    <p:extLst>
      <p:ext uri="{BB962C8B-B14F-4D97-AF65-F5344CB8AC3E}">
        <p14:creationId xmlns:p14="http://schemas.microsoft.com/office/powerpoint/2010/main" val="423701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6220" y="1660500"/>
            <a:ext cx="6120000" cy="632838"/>
          </a:xfrm>
        </p:spPr>
        <p:txBody>
          <a:bodyPr/>
          <a:lstStyle/>
          <a:p>
            <a:r>
              <a:rPr lang="en-US" dirty="0"/>
              <a:t>Tables</a:t>
            </a:r>
            <a:br>
              <a:rPr lang="en-US" dirty="0"/>
            </a:br>
            <a:r>
              <a:rPr lang="en-US" sz="2800" b="0" dirty="0"/>
              <a:t>Risk of Bias</a:t>
            </a:r>
          </a:p>
        </p:txBody>
      </p:sp>
      <p:pic>
        <p:nvPicPr>
          <p:cNvPr id="1026" name="Picture 2" descr="Figure 2">
            <a:extLst>
              <a:ext uri="{FF2B5EF4-FFF2-40B4-BE49-F238E27FC236}">
                <a16:creationId xmlns:a16="http://schemas.microsoft.com/office/drawing/2014/main" id="{3D95DB6B-9738-4362-A7DB-C111A1A091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08325" y="0"/>
            <a:ext cx="292735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2504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6220" y="1660500"/>
            <a:ext cx="6120000" cy="632838"/>
          </a:xfrm>
        </p:spPr>
        <p:txBody>
          <a:bodyPr/>
          <a:lstStyle/>
          <a:p>
            <a:r>
              <a:rPr lang="en-US" dirty="0"/>
              <a:t>Tables</a:t>
            </a:r>
            <a:br>
              <a:rPr lang="en-US" dirty="0"/>
            </a:br>
            <a:r>
              <a:rPr lang="en-US" sz="2000" b="0" dirty="0"/>
              <a:t>Blood pressure control vs. no (or less) control by types of diabetes; Incidence of retinopathy at 4 to 5 years</a:t>
            </a:r>
          </a:p>
        </p:txBody>
      </p:sp>
      <p:pic>
        <p:nvPicPr>
          <p:cNvPr id="3074" name="Picture 2" descr="Analysis 1.1">
            <a:extLst>
              <a:ext uri="{FF2B5EF4-FFF2-40B4-BE49-F238E27FC236}">
                <a16:creationId xmlns:a16="http://schemas.microsoft.com/office/drawing/2014/main" id="{15356024-0A92-4D8B-995C-3077573211D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6220" y="2524991"/>
            <a:ext cx="8096250" cy="3886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7230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6220" y="1660500"/>
            <a:ext cx="6120000" cy="632838"/>
          </a:xfrm>
        </p:spPr>
        <p:txBody>
          <a:bodyPr/>
          <a:lstStyle/>
          <a:p>
            <a:r>
              <a:rPr lang="en-US" dirty="0"/>
              <a:t>Tables</a:t>
            </a:r>
            <a:br>
              <a:rPr lang="en-US" dirty="0"/>
            </a:br>
            <a:r>
              <a:rPr lang="en-US" sz="2000" b="0" dirty="0"/>
              <a:t>Blood pressure control vs. no (or less) control by type of diabetes; Progression of retinopathy at 4 to 5 years</a:t>
            </a:r>
          </a:p>
        </p:txBody>
      </p:sp>
      <p:pic>
        <p:nvPicPr>
          <p:cNvPr id="2050" name="Picture 2" descr="Analysis 1.2">
            <a:extLst>
              <a:ext uri="{FF2B5EF4-FFF2-40B4-BE49-F238E27FC236}">
                <a16:creationId xmlns:a16="http://schemas.microsoft.com/office/drawing/2014/main" id="{E312F6C5-A2CB-417D-9351-881B5151BA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7928" y="2587336"/>
            <a:ext cx="8321806" cy="36420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9587565"/>
      </p:ext>
    </p:extLst>
  </p:cSld>
  <p:clrMapOvr>
    <a:masterClrMapping/>
  </p:clrMapOvr>
</p:sld>
</file>

<file path=ppt/theme/theme1.xml><?xml version="1.0" encoding="utf-8"?>
<a:theme xmlns:a="http://schemas.openxmlformats.org/drawingml/2006/main" name="CEVG_Branded_PPT_Template">
  <a:themeElements>
    <a:clrScheme name="Cochrane teal">
      <a:dk1>
        <a:srgbClr val="000000"/>
      </a:dk1>
      <a:lt1>
        <a:srgbClr val="FFFFFF"/>
      </a:lt1>
      <a:dk2>
        <a:srgbClr val="002D64"/>
      </a:dk2>
      <a:lt2>
        <a:srgbClr val="00AAAA"/>
      </a:lt2>
      <a:accent1>
        <a:srgbClr val="002D64"/>
      </a:accent1>
      <a:accent2>
        <a:srgbClr val="00AAAA"/>
      </a:accent2>
      <a:accent3>
        <a:srgbClr val="696969"/>
      </a:accent3>
      <a:accent4>
        <a:srgbClr val="999999"/>
      </a:accent4>
      <a:accent5>
        <a:srgbClr val="CCCCCC"/>
      </a:accent5>
      <a:accent6>
        <a:srgbClr val="E6E6E6"/>
      </a:accent6>
      <a:hlink>
        <a:srgbClr val="002D64"/>
      </a:hlink>
      <a:folHlink>
        <a:srgbClr val="002D64"/>
      </a:folHlink>
    </a:clrScheme>
    <a:fontScheme name="Cochrane">
      <a:majorFont>
        <a:latin typeface="Source Sans Pro"/>
        <a:ea typeface=""/>
        <a:cs typeface=""/>
      </a:majorFont>
      <a:minorFont>
        <a:latin typeface="Source Sans Pro Semi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EVG_Branded_PPT_Template" id="{2CF02060-34C0-4EB9-9B0E-5DFA36141274}" vid="{F6CDF083-06D5-45CC-AEC5-A8B4676F014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CEVG_Branded_PPT_Template</Template>
  <TotalTime>5218</TotalTime>
  <Words>436</Words>
  <Application>Microsoft Office PowerPoint</Application>
  <PresentationFormat>On-screen Show (4:3)</PresentationFormat>
  <Paragraphs>62</Paragraphs>
  <Slides>11</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Source Sans Pro</vt:lpstr>
      <vt:lpstr>Source Sans Pro Semibold</vt:lpstr>
      <vt:lpstr>CEVG_Branded_PPT_Template</vt:lpstr>
      <vt:lpstr>Blood pressure control for diabetic retinopathy   Diana V Do, Xue Wang, Satyanarayana S Vedula, Michael Marrone, Gina Sleilati, Barbara S Hawkins, Robert N Frank  Issue 1, 2015</vt:lpstr>
      <vt:lpstr>Table of Contents</vt:lpstr>
      <vt:lpstr>Background</vt:lpstr>
      <vt:lpstr>Types of studies</vt:lpstr>
      <vt:lpstr>Key results</vt:lpstr>
      <vt:lpstr>Key results (continued)</vt:lpstr>
      <vt:lpstr>Tables Risk of Bias</vt:lpstr>
      <vt:lpstr>Tables Blood pressure control vs. no (or less) control by types of diabetes; Incidence of retinopathy at 4 to 5 years</vt:lpstr>
      <vt:lpstr>Tables Blood pressure control vs. no (or less) control by type of diabetes; Progression of retinopathy at 4 to 5 years</vt:lpstr>
      <vt:lpstr>Conclusions</vt:lpstr>
      <vt:lpstr>Acknowledgements</vt:lpstr>
    </vt:vector>
  </TitlesOfParts>
  <Company>Johns Hopkins School of Public Health</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on two lines maximum</dc:title>
  <dc:creator>64bit</dc:creator>
  <cp:lastModifiedBy>Sarah Money</cp:lastModifiedBy>
  <cp:revision>56</cp:revision>
  <cp:lastPrinted>2016-02-03T18:10:19Z</cp:lastPrinted>
  <dcterms:created xsi:type="dcterms:W3CDTF">2016-01-08T19:44:44Z</dcterms:created>
  <dcterms:modified xsi:type="dcterms:W3CDTF">2018-06-18T19:49:53Z</dcterms:modified>
</cp:coreProperties>
</file>