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6" r:id="rId2"/>
    <p:sldId id="263" r:id="rId3"/>
    <p:sldId id="264" r:id="rId4"/>
    <p:sldId id="265" r:id="rId5"/>
    <p:sldId id="274" r:id="rId6"/>
    <p:sldId id="275"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15:clr>
            <a:srgbClr val="A4A3A4"/>
          </p15:clr>
        </p15:guide>
        <p15:guide id="2">
          <p15:clr>
            <a:srgbClr val="A4A3A4"/>
          </p15:clr>
        </p15:guide>
      </p15:sldGuideLst>
    </p:ext>
    <p:ext uri="{2D200454-40CA-4A62-9FC3-DE9A4176ACB9}">
      <p15:notesGuideLst xmlns:p15="http://schemas.microsoft.com/office/powerpoint/2012/main">
        <p15:guide id="1" orient="horz" pos="2928" userDrawn="1">
          <p15:clr>
            <a:srgbClr val="A4A3A4"/>
          </p15:clr>
        </p15:guide>
        <p15:guide id="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9819" autoAdjust="0"/>
  </p:normalViewPr>
  <p:slideViewPr>
    <p:cSldViewPr snapToGrid="0" showGuides="1">
      <p:cViewPr varScale="1">
        <p:scale>
          <a:sx n="86" d="100"/>
          <a:sy n="86" d="100"/>
        </p:scale>
        <p:origin x="102" y="96"/>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928"/>
        <p:guide/>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E905315E-2112-4077-9ABB-00B2122D5DF1}" type="datetimeFigureOut">
              <a:rPr lang="en-US" smtClean="0"/>
              <a:t>6/23/2017</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952E473-AF25-45EF-8768-FA17C1F5FA34}" type="slidenum">
              <a:rPr lang="en-US" smtClean="0"/>
              <a:t>‹#›</a:t>
            </a:fld>
            <a:endParaRPr lang="en-US"/>
          </a:p>
        </p:txBody>
      </p:sp>
    </p:spTree>
    <p:extLst>
      <p:ext uri="{BB962C8B-B14F-4D97-AF65-F5344CB8AC3E}">
        <p14:creationId xmlns:p14="http://schemas.microsoft.com/office/powerpoint/2010/main" val="337337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dirty="0"/>
          </a:p>
        </p:txBody>
      </p:sp>
      <p:sp>
        <p:nvSpPr>
          <p:cNvPr id="5" name="Notes Placeholder 4"/>
          <p:cNvSpPr>
            <a:spLocks noGrp="1"/>
          </p:cNvSpPr>
          <p:nvPr>
            <p:ph type="body" sz="quarter" idx="3"/>
          </p:nvPr>
        </p:nvSpPr>
        <p:spPr>
          <a:xfrm>
            <a:off x="1149739" y="4415790"/>
            <a:ext cx="4710923"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6"/>
          <p:cNvSpPr>
            <a:spLocks noGrp="1"/>
          </p:cNvSpPr>
          <p:nvPr>
            <p:ph type="sldNum" sz="quarter" idx="5"/>
          </p:nvPr>
        </p:nvSpPr>
        <p:spPr>
          <a:xfrm>
            <a:off x="6156718" y="8831580"/>
            <a:ext cx="853682" cy="464820"/>
          </a:xfrm>
          <a:prstGeom prst="rect">
            <a:avLst/>
          </a:prstGeom>
        </p:spPr>
        <p:txBody>
          <a:bodyPr vert="horz" lIns="93177" tIns="46589" rIns="93177" bIns="46589"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1</a:t>
            </a:fld>
            <a:endParaRPr lang="en-GB" dirty="0"/>
          </a:p>
        </p:txBody>
      </p:sp>
    </p:spTree>
    <p:extLst>
      <p:ext uri="{BB962C8B-B14F-4D97-AF65-F5344CB8AC3E}">
        <p14:creationId xmlns:p14="http://schemas.microsoft.com/office/powerpoint/2010/main" val="321513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2</a:t>
            </a:fld>
            <a:endParaRPr lang="en-GB" dirty="0"/>
          </a:p>
        </p:txBody>
      </p:sp>
    </p:spTree>
    <p:extLst>
      <p:ext uri="{BB962C8B-B14F-4D97-AF65-F5344CB8AC3E}">
        <p14:creationId xmlns:p14="http://schemas.microsoft.com/office/powerpoint/2010/main" val="33554119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3</a:t>
            </a:fld>
            <a:endParaRPr lang="en-GB" dirty="0"/>
          </a:p>
        </p:txBody>
      </p:sp>
    </p:spTree>
    <p:extLst>
      <p:ext uri="{BB962C8B-B14F-4D97-AF65-F5344CB8AC3E}">
        <p14:creationId xmlns:p14="http://schemas.microsoft.com/office/powerpoint/2010/main" val="3291284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4</a:t>
            </a:fld>
            <a:endParaRPr lang="en-GB" dirty="0"/>
          </a:p>
        </p:txBody>
      </p:sp>
    </p:spTree>
    <p:extLst>
      <p:ext uri="{BB962C8B-B14F-4D97-AF65-F5344CB8AC3E}">
        <p14:creationId xmlns:p14="http://schemas.microsoft.com/office/powerpoint/2010/main" val="1773174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5</a:t>
            </a:fld>
            <a:endParaRPr lang="en-GB" dirty="0"/>
          </a:p>
        </p:txBody>
      </p:sp>
    </p:spTree>
    <p:extLst>
      <p:ext uri="{BB962C8B-B14F-4D97-AF65-F5344CB8AC3E}">
        <p14:creationId xmlns:p14="http://schemas.microsoft.com/office/powerpoint/2010/main" val="3380913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9DD4D23-C98A-435E-AE88-9061F8349B02}" type="slidenum">
              <a:rPr lang="en-GB" smtClean="0"/>
              <a:pPr/>
              <a:t>6</a:t>
            </a:fld>
            <a:endParaRPr lang="en-GB" dirty="0"/>
          </a:p>
        </p:txBody>
      </p:sp>
    </p:spTree>
    <p:extLst>
      <p:ext uri="{BB962C8B-B14F-4D97-AF65-F5344CB8AC3E}">
        <p14:creationId xmlns:p14="http://schemas.microsoft.com/office/powerpoint/2010/main" val="335715606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4" name="Picture Placeholder 6"/>
          <p:cNvSpPr>
            <a:spLocks noGrp="1"/>
          </p:cNvSpPr>
          <p:nvPr>
            <p:ph type="pic" sz="quarter" idx="10" hasCustomPrompt="1"/>
          </p:nvPr>
        </p:nvSpPr>
        <p:spPr>
          <a:xfrm>
            <a:off x="439738" y="2232000"/>
            <a:ext cx="6156000" cy="3816000"/>
          </a:xfrm>
          <a:solidFill>
            <a:schemeClr val="accent5"/>
          </a:solidFill>
        </p:spPr>
        <p:txBody>
          <a:bodyPr lIns="216000" tIns="108000"/>
          <a:lstStyle>
            <a:lvl1pPr marL="0" indent="0">
              <a:defRPr>
                <a:solidFill>
                  <a:schemeClr val="bg1"/>
                </a:solidFill>
                <a:latin typeface="+mn-lt"/>
              </a:defRPr>
            </a:lvl1pPr>
          </a:lstStyle>
          <a:p>
            <a:r>
              <a:rPr lang="en-GB" dirty="0" smtClean="0"/>
              <a:t>Insert image here</a:t>
            </a:r>
            <a:endParaRPr lang="en-GB" dirty="0"/>
          </a:p>
        </p:txBody>
      </p:sp>
      <p:sp>
        <p:nvSpPr>
          <p:cNvPr id="6"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439738" y="1202400"/>
            <a:ext cx="6120000" cy="460800"/>
          </a:xfrm>
        </p:spPr>
        <p:txBody>
          <a:bodyPr anchor="t" anchorCtr="0"/>
          <a:lstStyle>
            <a:lvl1pPr>
              <a:defRPr sz="2000"/>
            </a:lvl1pPr>
          </a:lstStyle>
          <a:p>
            <a:r>
              <a:rPr lang="en-US" smtClean="0"/>
              <a:t>Click to edit Master title style</a:t>
            </a:r>
            <a:endParaRPr lang="en-GB" dirty="0"/>
          </a:p>
        </p:txBody>
      </p:sp>
      <p:sp>
        <p:nvSpPr>
          <p:cNvPr id="8" name="Text Placeholder 5"/>
          <p:cNvSpPr>
            <a:spLocks noGrp="1"/>
          </p:cNvSpPr>
          <p:nvPr>
            <p:ph type="body" sz="quarter" idx="11"/>
          </p:nvPr>
        </p:nvSpPr>
        <p:spPr>
          <a:xfrm>
            <a:off x="439738" y="6162675"/>
            <a:ext cx="6176962" cy="374650"/>
          </a:xfrm>
        </p:spPr>
        <p:txBody>
          <a:bodyPr/>
          <a:lstStyle>
            <a:lvl1pPr>
              <a:spcBef>
                <a:spcPts val="0"/>
              </a:spcBef>
              <a:defRPr sz="1400"/>
            </a:lvl1pPr>
          </a:lstStyle>
          <a:p>
            <a:pPr lvl="0"/>
            <a:r>
              <a:rPr lang="en-US" smtClean="0"/>
              <a:t>Click to edit Master text styles</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9144000" cy="6858000"/>
          </a:xfrm>
          <a:solidFill>
            <a:schemeClr val="accent5"/>
          </a:solidFill>
        </p:spPr>
        <p:txBody>
          <a:bodyPr lIns="432000" tIns="324000"/>
          <a:lstStyle>
            <a:lvl1pPr marL="0" indent="0">
              <a:defRPr>
                <a:solidFill>
                  <a:schemeClr val="bg1"/>
                </a:solidFill>
                <a:latin typeface="+mn-lt"/>
              </a:defRPr>
            </a:lvl1pPr>
          </a:lstStyle>
          <a:p>
            <a:r>
              <a:rPr lang="en-GB" dirty="0" smtClean="0"/>
              <a:t>Insert image here</a:t>
            </a:r>
            <a:endParaRPr lang="en-GB" dirty="0"/>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0826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smtClean="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19405" y="0"/>
            <a:ext cx="382459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296025"/>
            <a:ext cx="4464000" cy="562375"/>
          </a:xfrm>
        </p:spPr>
        <p:txBody>
          <a:bodyPr anchor="t" anchorCtr="0"/>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2849400"/>
            <a:ext cx="4192587" cy="2197800"/>
          </a:xfrm>
        </p:spPr>
        <p:txBody>
          <a:bodyPr/>
          <a:lstStyle>
            <a:lvl1pPr marL="0" indent="0" algn="l">
              <a:lnSpc>
                <a:spcPts val="1900"/>
              </a:lnSpc>
              <a:spcBef>
                <a:spcPts val="0"/>
              </a:spcBef>
              <a:buNone/>
              <a:defRPr sz="1800" b="0">
                <a:solidFill>
                  <a:schemeClr val="tx2"/>
                </a:solidFill>
                <a:latin typeface="+mn-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8" name="Rectangle 7"/>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12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4398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0138" y="-388"/>
            <a:ext cx="3043925" cy="6858000"/>
          </a:xfrm>
          <a:prstGeom prst="rect">
            <a:avLst/>
          </a:prstGeom>
        </p:spPr>
      </p:pic>
      <p:sp>
        <p:nvSpPr>
          <p:cNvPr id="9" name="Rectangle 8"/>
          <p:cNvSpPr/>
          <p:nvPr userDrawn="1"/>
        </p:nvSpPr>
        <p:spPr>
          <a:xfrm rot="18932974">
            <a:off x="6433717" y="5836596"/>
            <a:ext cx="494944" cy="49494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sp>
        <p:nvSpPr>
          <p:cNvPr id="6" name="Rectangle 5"/>
          <p:cNvSpPr/>
          <p:nvPr userDrawn="1"/>
        </p:nvSpPr>
        <p:spPr>
          <a:xfrm>
            <a:off x="3924000" y="0"/>
            <a:ext cx="5220000" cy="6858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 name="Title 1"/>
          <p:cNvSpPr>
            <a:spLocks noGrp="1"/>
          </p:cNvSpPr>
          <p:nvPr>
            <p:ph type="ctrTitle"/>
          </p:nvPr>
        </p:nvSpPr>
        <p:spPr>
          <a:xfrm>
            <a:off x="4608000" y="1964825"/>
            <a:ext cx="4356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608000" y="3835800"/>
            <a:ext cx="4046400" cy="822600"/>
          </a:xfrm>
        </p:spPr>
        <p:txBody>
          <a:bodyPr/>
          <a:lstStyle>
            <a:lvl1pPr marL="0" indent="0" algn="l">
              <a:lnSpc>
                <a:spcPts val="1900"/>
              </a:lnSpc>
              <a:spcBef>
                <a:spcPts val="0"/>
              </a:spcBef>
              <a:buNone/>
              <a:defRPr sz="1800" b="1">
                <a:solidFill>
                  <a:schemeClr val="bg1"/>
                </a:solidFill>
                <a:latin typeface="+mj-lt"/>
              </a:defRPr>
            </a:lvl1pPr>
            <a:lvl2pPr marL="3175" indent="0" algn="l">
              <a:lnSpc>
                <a:spcPts val="1900"/>
              </a:lnSpc>
              <a:spcBef>
                <a:spcPts val="0"/>
              </a:spcBef>
              <a:buNone/>
              <a:defRPr sz="1800">
                <a:solidFill>
                  <a:schemeClr val="bg1"/>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2073686" y="0"/>
            <a:ext cx="2777113" cy="6858000"/>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439738" y="3563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728600"/>
            <a:ext cx="44640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426585" y="0"/>
            <a:ext cx="4282440" cy="6858000"/>
          </a:xfrm>
          <a:prstGeom prst="rect">
            <a:avLst/>
          </a:prstGeom>
        </p:spPr>
      </p:pic>
      <p:sp>
        <p:nvSpPr>
          <p:cNvPr id="9" name="Rectangle 8"/>
          <p:cNvSpPr/>
          <p:nvPr userDrawn="1"/>
        </p:nvSpPr>
        <p:spPr>
          <a:xfrm rot="18931217">
            <a:off x="6263551" y="5488794"/>
            <a:ext cx="838473" cy="838473"/>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1295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5428800" y="14094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439738" y="2699225"/>
            <a:ext cx="4117862"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3958200"/>
            <a:ext cx="4117862"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sp>
        <p:nvSpPr>
          <p:cNvPr id="8" name="TextBox 7"/>
          <p:cNvSpPr txBox="1"/>
          <p:nvPr userDrawn="1"/>
        </p:nvSpPr>
        <p:spPr>
          <a:xfrm>
            <a:off x="439738" y="5695200"/>
            <a:ext cx="2147639" cy="923330"/>
          </a:xfrm>
          <a:prstGeom prst="rect">
            <a:avLst/>
          </a:prstGeom>
          <a:noFill/>
        </p:spPr>
        <p:txBody>
          <a:bodyPr wrap="none" lIns="0" tIns="0" rIns="0" bIns="0" rtlCol="0">
            <a:noAutofit/>
          </a:bodyPr>
          <a:lstStyle/>
          <a:p>
            <a:pPr>
              <a:lnSpc>
                <a:spcPts val="2000"/>
              </a:lnSpc>
            </a:pPr>
            <a:r>
              <a:rPr lang="en-GB" spc="-30" baseline="0" dirty="0" smtClean="0">
                <a:solidFill>
                  <a:schemeClr val="tx2"/>
                </a:solidFill>
                <a:latin typeface="+mn-lt"/>
              </a:rPr>
              <a:t>Trusted evidence.</a:t>
            </a:r>
          </a:p>
          <a:p>
            <a:pPr>
              <a:lnSpc>
                <a:spcPts val="2000"/>
              </a:lnSpc>
            </a:pPr>
            <a:r>
              <a:rPr lang="en-GB" spc="-30" baseline="0" dirty="0" smtClean="0">
                <a:solidFill>
                  <a:schemeClr val="tx2"/>
                </a:solidFill>
                <a:latin typeface="+mn-lt"/>
              </a:rPr>
              <a:t>Informed decisions.</a:t>
            </a:r>
          </a:p>
          <a:p>
            <a:pPr>
              <a:lnSpc>
                <a:spcPts val="2000"/>
              </a:lnSpc>
            </a:pPr>
            <a:r>
              <a:rPr lang="en-GB" spc="-30" baseline="0" dirty="0" smtClean="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5534025" y="0"/>
            <a:ext cx="3120980" cy="6858000"/>
          </a:xfrm>
          <a:prstGeom prst="rect">
            <a:avLst/>
          </a:prstGeom>
        </p:spPr>
      </p:pic>
      <p:sp>
        <p:nvSpPr>
          <p:cNvPr id="7" name="Picture Placeholder 6"/>
          <p:cNvSpPr>
            <a:spLocks noGrp="1"/>
          </p:cNvSpPr>
          <p:nvPr>
            <p:ph type="pic" sz="quarter" idx="10" hasCustomPrompt="1"/>
          </p:nvPr>
        </p:nvSpPr>
        <p:spPr>
          <a:xfrm>
            <a:off x="4644000" y="1324800"/>
            <a:ext cx="4500000" cy="3384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2502000"/>
            <a:ext cx="9144000" cy="4356000"/>
          </a:xfrm>
          <a:solidFill>
            <a:schemeClr val="accent5"/>
          </a:solidFill>
        </p:spPr>
        <p:txBody>
          <a:bodyPr lIns="432000" tIns="108000"/>
          <a:lstStyle>
            <a:lvl1pPr marL="0" indent="0">
              <a:defRPr>
                <a:solidFill>
                  <a:schemeClr val="bg1"/>
                </a:solidFill>
                <a:latin typeface="+mn-lt"/>
              </a:defRPr>
            </a:lvl1pPr>
          </a:lstStyle>
          <a:p>
            <a:r>
              <a:rPr lang="en-GB" dirty="0" smtClean="0"/>
              <a:t>Insert image here</a:t>
            </a:r>
            <a:endParaRPr lang="en-GB" dirty="0"/>
          </a:p>
        </p:txBody>
      </p:sp>
      <p:sp>
        <p:nvSpPr>
          <p:cNvPr id="2" name="Title 1"/>
          <p:cNvSpPr>
            <a:spLocks noGrp="1"/>
          </p:cNvSpPr>
          <p:nvPr>
            <p:ph type="ctrTitle"/>
          </p:nvPr>
        </p:nvSpPr>
        <p:spPr>
          <a:xfrm>
            <a:off x="439738" y="3419225"/>
            <a:ext cx="4464000" cy="1080775"/>
          </a:xfrm>
        </p:spPr>
        <p:txBody>
          <a:bodyPr/>
          <a:lstStyle>
            <a:lvl1pPr algn="l">
              <a:lnSpc>
                <a:spcPts val="3800"/>
              </a:lnSpc>
              <a:defRPr/>
            </a:lvl1pPr>
          </a:lstStyle>
          <a:p>
            <a:r>
              <a:rPr lang="en-US" smtClean="0"/>
              <a:t>Click to edit Master title style</a:t>
            </a:r>
            <a:endParaRPr lang="en-GB" dirty="0"/>
          </a:p>
        </p:txBody>
      </p:sp>
      <p:sp>
        <p:nvSpPr>
          <p:cNvPr id="3" name="Subtitle 2"/>
          <p:cNvSpPr>
            <a:spLocks noGrp="1"/>
          </p:cNvSpPr>
          <p:nvPr>
            <p:ph type="subTitle" idx="1"/>
          </p:nvPr>
        </p:nvSpPr>
        <p:spPr>
          <a:xfrm>
            <a:off x="439738" y="4627800"/>
            <a:ext cx="3326400" cy="822600"/>
          </a:xfrm>
        </p:spPr>
        <p:txBody>
          <a:bodyPr/>
          <a:lstStyle>
            <a:lvl1pPr marL="0" indent="0" algn="l">
              <a:lnSpc>
                <a:spcPts val="1900"/>
              </a:lnSpc>
              <a:spcBef>
                <a:spcPts val="0"/>
              </a:spcBef>
              <a:buNone/>
              <a:defRPr sz="1800" b="1">
                <a:solidFill>
                  <a:schemeClr val="tx2"/>
                </a:solidFill>
                <a:latin typeface="+mj-lt"/>
              </a:defRPr>
            </a:lvl1pPr>
            <a:lvl2pPr marL="3175" indent="0" algn="l">
              <a:lnSpc>
                <a:spcPts val="1900"/>
              </a:lnSpc>
              <a:spcBef>
                <a:spcPts val="0"/>
              </a:spcBef>
              <a:buNone/>
              <a:defRPr sz="1800">
                <a:solidFill>
                  <a:schemeClr val="tx2"/>
                </a:solidFill>
                <a:latin typeface="+mj-lt"/>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dirty="0"/>
          </a:p>
        </p:txBody>
      </p:sp>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9738" y="502920"/>
            <a:ext cx="2075488" cy="566928"/>
          </a:xfrm>
          <a:prstGeom prst="rect">
            <a:avLst/>
          </a:prstGeom>
        </p:spPr>
      </p:pic>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9738" y="1317600"/>
            <a:ext cx="6120000" cy="632838"/>
          </a:xfrm>
          <a:prstGeom prst="rect">
            <a:avLst/>
          </a:prstGeom>
        </p:spPr>
        <p:txBody>
          <a:bodyPr vert="horz" lIns="0" tIns="0" rIns="0" bIns="0" rtlCol="0" anchor="b"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39738" y="2275200"/>
            <a:ext cx="6120000" cy="3909600"/>
          </a:xfrm>
          <a:prstGeom prst="rect">
            <a:avLst/>
          </a:prstGeom>
        </p:spPr>
        <p:txBody>
          <a:bodyPr vert="horz" lIns="0" tIns="0" rIns="0" bIns="0" rtlCol="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7153656" y="0"/>
            <a:ext cx="1990344" cy="6858000"/>
          </a:xfrm>
          <a:prstGeom prst="rect">
            <a:avLst/>
          </a:prstGeom>
        </p:spPr>
      </p:pic>
      <p:pic>
        <p:nvPicPr>
          <p:cNvPr id="4" name="Picture 3"/>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439738" y="502920"/>
            <a:ext cx="2075487" cy="566928"/>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914400" rtl="0" eaLnBrk="1" latinLnBrk="0" hangingPunct="1">
        <a:spcBef>
          <a:spcPct val="0"/>
        </a:spcBef>
        <a:buNone/>
        <a:defRPr sz="3600" b="1" kern="1200" spc="-40" baseline="0">
          <a:solidFill>
            <a:schemeClr val="bg2"/>
          </a:solidFill>
          <a:latin typeface="+mj-lt"/>
          <a:ea typeface="+mj-ea"/>
          <a:cs typeface="+mj-cs"/>
        </a:defRPr>
      </a:lvl1pPr>
    </p:titleStyle>
    <p:bodyStyle>
      <a:lvl1pPr marL="0" indent="0" algn="l" defTabSz="914400" rtl="0" eaLnBrk="1" latinLnBrk="0" hangingPunct="1">
        <a:spcBef>
          <a:spcPts val="1134"/>
        </a:spcBef>
        <a:spcAft>
          <a:spcPts val="0"/>
        </a:spcAft>
        <a:buClr>
          <a:schemeClr val="bg2"/>
        </a:buClr>
        <a:buFont typeface="Arial" pitchFamily="34" charset="0"/>
        <a:buNone/>
        <a:defRPr sz="2000" kern="1200" spc="-20" baseline="0">
          <a:solidFill>
            <a:schemeClr val="tx2"/>
          </a:solidFill>
          <a:latin typeface="+mj-lt"/>
          <a:ea typeface="+mn-ea"/>
          <a:cs typeface="+mn-cs"/>
        </a:defRPr>
      </a:lvl1pPr>
      <a:lvl2pPr marL="179388" indent="-179388" algn="l" defTabSz="914400" rtl="0" eaLnBrk="1" latinLnBrk="0" hangingPunct="1">
        <a:spcBef>
          <a:spcPts val="1134"/>
        </a:spcBef>
        <a:spcAft>
          <a:spcPts val="0"/>
        </a:spcAft>
        <a:buClr>
          <a:schemeClr val="bg2"/>
        </a:buClr>
        <a:buFont typeface="Arial" pitchFamily="34" charset="0"/>
        <a:buChar char="•"/>
        <a:defRPr sz="2000" kern="1200" spc="-20" baseline="0">
          <a:solidFill>
            <a:schemeClr val="tx2"/>
          </a:solidFill>
          <a:latin typeface="+mj-lt"/>
          <a:ea typeface="+mn-ea"/>
          <a:cs typeface="+mn-cs"/>
        </a:defRPr>
      </a:lvl2pPr>
      <a:lvl3pPr marL="388938" indent="-158750"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3pPr>
      <a:lvl4pPr marL="612775" indent="-195263" algn="l" defTabSz="914400" rtl="0" eaLnBrk="1" latinLnBrk="0" hangingPunct="1">
        <a:spcBef>
          <a:spcPts val="567"/>
        </a:spcBef>
        <a:buClr>
          <a:schemeClr val="bg2"/>
        </a:buClr>
        <a:buFont typeface="Arial" pitchFamily="34" charset="0"/>
        <a:buChar char="•"/>
        <a:defRPr sz="1800" kern="1200" spc="-20" baseline="0">
          <a:solidFill>
            <a:schemeClr val="tx2"/>
          </a:solidFill>
          <a:latin typeface="+mj-lt"/>
          <a:ea typeface="+mn-ea"/>
          <a:cs typeface="+mn-cs"/>
        </a:defRPr>
      </a:lvl4pPr>
      <a:lvl5pPr marL="849313" indent="-187325" algn="l" defTabSz="914400" rtl="0" eaLnBrk="1" latinLnBrk="0" hangingPunct="1">
        <a:spcBef>
          <a:spcPts val="567"/>
        </a:spcBef>
        <a:buClr>
          <a:schemeClr val="bg2"/>
        </a:buClr>
        <a:buFont typeface="Source Sans Pro" pitchFamily="34" charset="0"/>
        <a:buChar char="–"/>
        <a:defRPr sz="1800" kern="1200" spc="-20" baseline="0">
          <a:solidFill>
            <a:schemeClr val="tx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9.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38" y="1443114"/>
            <a:ext cx="5590948" cy="2621279"/>
          </a:xfrm>
        </p:spPr>
        <p:txBody>
          <a:bodyPr/>
          <a:lstStyle/>
          <a:p>
            <a:pPr>
              <a:lnSpc>
                <a:spcPct val="100000"/>
              </a:lnSpc>
            </a:pPr>
            <a:r>
              <a:rPr lang="en-US" sz="2800" i="1" dirty="0" smtClean="0"/>
              <a:t>Strabismus surgery before versus after completion of amblyopia therapy in children</a:t>
            </a:r>
            <a:r>
              <a:rPr lang="en-GB" sz="2800" i="1" dirty="0" smtClean="0"/>
              <a:t/>
            </a:r>
            <a:br>
              <a:rPr lang="en-GB" sz="2800" i="1" dirty="0" smtClean="0"/>
            </a:br>
            <a:r>
              <a:rPr lang="en-US" sz="1600" dirty="0" smtClean="0"/>
              <a:t/>
            </a:r>
            <a:br>
              <a:rPr lang="en-US" sz="1600" dirty="0" smtClean="0"/>
            </a:br>
            <a:r>
              <a:rPr lang="en-US" sz="1600" dirty="0" err="1" smtClean="0"/>
              <a:t>Sanita</a:t>
            </a:r>
            <a:r>
              <a:rPr lang="en-US" sz="1600" dirty="0" smtClean="0"/>
              <a:t> </a:t>
            </a:r>
            <a:r>
              <a:rPr lang="en-US" sz="1600" dirty="0" err="1" smtClean="0"/>
              <a:t>Korah</a:t>
            </a:r>
            <a:r>
              <a:rPr lang="en-US" sz="1600" dirty="0" smtClean="0"/>
              <a:t>, </a:t>
            </a:r>
            <a:r>
              <a:rPr lang="en-US" sz="1600" dirty="0" err="1" smtClean="0"/>
              <a:t>Swetha</a:t>
            </a:r>
            <a:r>
              <a:rPr lang="en-US" sz="1600" dirty="0" smtClean="0"/>
              <a:t> Philip, </a:t>
            </a:r>
            <a:r>
              <a:rPr lang="en-US" sz="1600" dirty="0" err="1" smtClean="0"/>
              <a:t>Smitha</a:t>
            </a:r>
            <a:r>
              <a:rPr lang="en-US" sz="1600" dirty="0" smtClean="0"/>
              <a:t> Jasper, Aileen Antonio-Santos, Andrew Braganza</a:t>
            </a:r>
            <a:br>
              <a:rPr lang="en-US" sz="1600" dirty="0" smtClean="0"/>
            </a:br>
            <a:r>
              <a:rPr lang="sv-SE" sz="1600" dirty="0" smtClean="0"/>
              <a:t/>
            </a:r>
            <a:br>
              <a:rPr lang="sv-SE" sz="1600" dirty="0" smtClean="0"/>
            </a:br>
            <a:r>
              <a:rPr lang="sv-SE" sz="1600" dirty="0" smtClean="0"/>
              <a:t>Issue 10, 2014</a:t>
            </a:r>
            <a:endParaRPr lang="en-GB" sz="2400" dirty="0"/>
          </a:p>
        </p:txBody>
      </p:sp>
      <p:sp>
        <p:nvSpPr>
          <p:cNvPr id="3" name="Subtitle 2"/>
          <p:cNvSpPr>
            <a:spLocks noGrp="1"/>
          </p:cNvSpPr>
          <p:nvPr>
            <p:ph type="subTitle" idx="1"/>
          </p:nvPr>
        </p:nvSpPr>
        <p:spPr>
          <a:xfrm>
            <a:off x="439738" y="4467388"/>
            <a:ext cx="4464000" cy="822600"/>
          </a:xfrm>
        </p:spPr>
        <p:txBody>
          <a:bodyPr/>
          <a:lstStyle/>
          <a:p>
            <a:r>
              <a:rPr lang="en-GB" dirty="0" smtClean="0"/>
              <a:t>A presentation to:</a:t>
            </a:r>
          </a:p>
          <a:p>
            <a:r>
              <a:rPr lang="en-GB" b="0" dirty="0" smtClean="0"/>
              <a:t>Meeting name</a:t>
            </a:r>
          </a:p>
          <a:p>
            <a:pPr lvl="1"/>
            <a:r>
              <a:rPr lang="en-GB" dirty="0" smtClean="0"/>
              <a:t>Date</a:t>
            </a:r>
            <a:endParaRPr lang="en-GB" dirty="0"/>
          </a:p>
        </p:txBody>
      </p:sp>
    </p:spTree>
    <p:extLst>
      <p:ext uri="{BB962C8B-B14F-4D97-AF65-F5344CB8AC3E}">
        <p14:creationId xmlns:p14="http://schemas.microsoft.com/office/powerpoint/2010/main" val="1772792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Table of Contents</a:t>
            </a:r>
            <a:endParaRPr lang="en-GB" dirty="0">
              <a:solidFill>
                <a:srgbClr val="00AAAA"/>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2230891007"/>
              </p:ext>
            </p:extLst>
          </p:nvPr>
        </p:nvGraphicFramePr>
        <p:xfrm>
          <a:off x="444500" y="2282825"/>
          <a:ext cx="6134021" cy="2666190"/>
        </p:xfrm>
        <a:graphic>
          <a:graphicData uri="http://schemas.openxmlformats.org/drawingml/2006/table">
            <a:tbl>
              <a:tblPr firstRow="1" bandRow="1">
                <a:tableStyleId>{2D5ABB26-0587-4C30-8999-92F81FD0307C}</a:tableStyleId>
              </a:tblPr>
              <a:tblGrid>
                <a:gridCol w="277400"/>
                <a:gridCol w="5856621"/>
              </a:tblGrid>
              <a:tr h="444365">
                <a:tc>
                  <a:txBody>
                    <a:bodyPr/>
                    <a:lstStyle/>
                    <a:p>
                      <a:r>
                        <a:rPr lang="en-GB" sz="1400" b="1" dirty="0" smtClean="0">
                          <a:solidFill>
                            <a:schemeClr val="bg2"/>
                          </a:solidFill>
                          <a:latin typeface="+mj-lt"/>
                        </a:rPr>
                        <a:t>01</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Background</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02</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Types</a:t>
                      </a:r>
                      <a:r>
                        <a:rPr lang="en-GB" sz="1400" baseline="0" dirty="0" smtClean="0">
                          <a:solidFill>
                            <a:schemeClr val="tx2"/>
                          </a:solidFill>
                        </a:rPr>
                        <a:t> of studies</a:t>
                      </a:r>
                      <a:endParaRPr lang="en-GB" sz="140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03</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Key results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04</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Tables (Risk of Bias/Forest Plots)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05</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Conclusions</a:t>
                      </a: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r h="444365">
                <a:tc>
                  <a:txBody>
                    <a:bodyPr/>
                    <a:lstStyle/>
                    <a:p>
                      <a:r>
                        <a:rPr lang="en-GB" sz="1400" b="1" dirty="0" smtClean="0">
                          <a:solidFill>
                            <a:schemeClr val="bg2"/>
                          </a:solidFill>
                          <a:latin typeface="+mj-lt"/>
                        </a:rPr>
                        <a:t>06</a:t>
                      </a:r>
                      <a:endParaRPr lang="en-GB" sz="1400" b="1" dirty="0">
                        <a:solidFill>
                          <a:schemeClr val="bg2"/>
                        </a:solidFill>
                        <a:latin typeface="+mj-lt"/>
                      </a:endParaRPr>
                    </a:p>
                  </a:txBody>
                  <a:tcPr marL="0" marR="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smtClean="0">
                          <a:solidFill>
                            <a:schemeClr val="tx2"/>
                          </a:solidFill>
                        </a:rPr>
                        <a:t>Acknowledgements</a:t>
                      </a:r>
                      <a:endParaRPr lang="en-GB" sz="1400" baseline="0" dirty="0" smtClean="0">
                        <a:solidFill>
                          <a:schemeClr val="tx2"/>
                        </a:solidFill>
                      </a:endParaRPr>
                    </a:p>
                  </a:txBody>
                  <a:tcPr marL="0" marR="1080000" marT="36000" marB="0">
                    <a:lnT w="12700" cap="flat" cmpd="sng" algn="ctr">
                      <a:solidFill>
                        <a:schemeClr val="accent4"/>
                      </a:solidFill>
                      <a:prstDash val="solid"/>
                      <a:round/>
                      <a:headEnd type="none" w="med" len="med"/>
                      <a:tailEnd type="none" w="med" len="med"/>
                    </a:lnT>
                    <a:lnB w="12700" cap="flat" cmpd="sng" algn="ctr">
                      <a:solidFill>
                        <a:schemeClr val="accent4"/>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52028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01: Background</a:t>
            </a:r>
            <a:endParaRPr lang="en-GB" dirty="0">
              <a:solidFill>
                <a:srgbClr val="00AAAA"/>
              </a:solidFill>
            </a:endParaRPr>
          </a:p>
        </p:txBody>
      </p:sp>
      <p:sp>
        <p:nvSpPr>
          <p:cNvPr id="3" name="Content Placeholder 2"/>
          <p:cNvSpPr>
            <a:spLocks noGrp="1"/>
          </p:cNvSpPr>
          <p:nvPr>
            <p:ph idx="1"/>
          </p:nvPr>
        </p:nvSpPr>
        <p:spPr>
          <a:xfrm>
            <a:off x="439738" y="2275200"/>
            <a:ext cx="6838886" cy="3909600"/>
          </a:xfrm>
        </p:spPr>
        <p:txBody>
          <a:bodyPr/>
          <a:lstStyle/>
          <a:p>
            <a:pPr marL="342900" indent="-342900">
              <a:buFont typeface="Arial" panose="020B0604020202020204" pitchFamily="34" charset="0"/>
              <a:buChar char="•"/>
            </a:pPr>
            <a:r>
              <a:rPr lang="en-GB" dirty="0" smtClean="0"/>
              <a:t>Visual development is not complete at birth; taking 2+ years to fully develop</a:t>
            </a:r>
          </a:p>
          <a:p>
            <a:pPr marL="342900" indent="-342900">
              <a:buFont typeface="Arial" panose="020B0604020202020204" pitchFamily="34" charset="0"/>
              <a:buChar char="•"/>
            </a:pPr>
            <a:r>
              <a:rPr lang="en-GB" dirty="0" smtClean="0"/>
              <a:t>Abnormalities, such as amblyopia and strabismus, can hinder development of three-dimensional sight</a:t>
            </a:r>
          </a:p>
          <a:p>
            <a:pPr marL="342900" indent="-342900">
              <a:buFont typeface="Arial" panose="020B0604020202020204" pitchFamily="34" charset="0"/>
              <a:buChar char="•"/>
            </a:pPr>
            <a:r>
              <a:rPr lang="en-GB" dirty="0" smtClean="0"/>
              <a:t>There is not current standard practice to treat amblyopia and strabismus </a:t>
            </a:r>
          </a:p>
          <a:p>
            <a:pPr marL="342900" indent="-342900">
              <a:buFont typeface="Arial" panose="020B0604020202020204" pitchFamily="34" charset="0"/>
              <a:buChar char="•"/>
            </a:pPr>
            <a:r>
              <a:rPr lang="en-GB" dirty="0" smtClean="0"/>
              <a:t>OBJECTIVE:</a:t>
            </a:r>
          </a:p>
          <a:p>
            <a:pPr marL="522288" lvl="1" indent="-342900"/>
            <a:r>
              <a:rPr lang="en-US" dirty="0"/>
              <a:t>To study the functional and anatomic (ocular alignment) outcomes of strabismus surgery before completion of amblyopia therapy as compared with surgery after completion of amblyopia therapy in children under seven years of age.</a:t>
            </a:r>
            <a:endParaRPr lang="en-GB" dirty="0"/>
          </a:p>
        </p:txBody>
      </p:sp>
    </p:spTree>
    <p:extLst>
      <p:ext uri="{BB962C8B-B14F-4D97-AF65-F5344CB8AC3E}">
        <p14:creationId xmlns:p14="http://schemas.microsoft.com/office/powerpoint/2010/main" val="358505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02: Types of studies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0" lvl="1" indent="0">
              <a:buNone/>
            </a:pPr>
            <a:r>
              <a:rPr lang="en-GB" b="1" dirty="0" smtClean="0"/>
              <a:t>No studies were identified that fit the inclusion criteria. </a:t>
            </a:r>
          </a:p>
        </p:txBody>
      </p:sp>
    </p:spTree>
    <p:extLst>
      <p:ext uri="{BB962C8B-B14F-4D97-AF65-F5344CB8AC3E}">
        <p14:creationId xmlns:p14="http://schemas.microsoft.com/office/powerpoint/2010/main" val="24823258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AAAA"/>
                </a:solidFill>
              </a:rPr>
              <a:t>05: Conclusions</a:t>
            </a:r>
            <a:endParaRPr lang="en-GB" dirty="0">
              <a:solidFill>
                <a:srgbClr val="00AAAA"/>
              </a:solidFill>
            </a:endParaRPr>
          </a:p>
        </p:txBody>
      </p:sp>
      <p:sp>
        <p:nvSpPr>
          <p:cNvPr id="3" name="Content Placeholder 2"/>
          <p:cNvSpPr>
            <a:spLocks noGrp="1"/>
          </p:cNvSpPr>
          <p:nvPr>
            <p:ph idx="1"/>
          </p:nvPr>
        </p:nvSpPr>
        <p:spPr>
          <a:xfrm>
            <a:off x="439737" y="2275200"/>
            <a:ext cx="6919005" cy="3909600"/>
          </a:xfrm>
        </p:spPr>
        <p:txBody>
          <a:bodyPr/>
          <a:lstStyle/>
          <a:p>
            <a:pPr marL="342900" indent="-342900">
              <a:buFont typeface="Arial" panose="020B0604020202020204" pitchFamily="34" charset="0"/>
              <a:buChar char="•"/>
            </a:pPr>
            <a:r>
              <a:rPr lang="en-GB" dirty="0" smtClean="0"/>
              <a:t>“There is a need for prospective RCTs to investigate strabismus surgery in the presence of strabismus amblyopia.”</a:t>
            </a:r>
          </a:p>
          <a:p>
            <a:pPr marL="342900" indent="-342900">
              <a:buFont typeface="Arial" panose="020B0604020202020204" pitchFamily="34" charset="0"/>
              <a:buChar char="•"/>
            </a:pPr>
            <a:r>
              <a:rPr lang="en-GB" smtClean="0"/>
              <a:t>“T</a:t>
            </a:r>
            <a:r>
              <a:rPr lang="en-GB" smtClean="0"/>
              <a:t>he </a:t>
            </a:r>
            <a:r>
              <a:rPr lang="en-GB" dirty="0" smtClean="0"/>
              <a:t>optimal timing of when to perform strabismus surgery in children with amblyopia is unknown.”</a:t>
            </a:r>
            <a:endParaRPr lang="en-GB" dirty="0"/>
          </a:p>
        </p:txBody>
      </p:sp>
    </p:spTree>
    <p:extLst>
      <p:ext uri="{BB962C8B-B14F-4D97-AF65-F5344CB8AC3E}">
        <p14:creationId xmlns:p14="http://schemas.microsoft.com/office/powerpoint/2010/main" val="28319483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solidFill>
                  <a:srgbClr val="00AAAA"/>
                </a:solidFill>
              </a:rPr>
              <a:t>06: </a:t>
            </a:r>
            <a:r>
              <a:rPr lang="en-GB" dirty="0">
                <a:solidFill>
                  <a:srgbClr val="00AAAA"/>
                </a:solidFill>
              </a:rPr>
              <a:t>Acknowledgements</a:t>
            </a:r>
          </a:p>
        </p:txBody>
      </p:sp>
      <p:sp>
        <p:nvSpPr>
          <p:cNvPr id="3" name="Content Placeholder 2"/>
          <p:cNvSpPr>
            <a:spLocks noGrp="1"/>
          </p:cNvSpPr>
          <p:nvPr>
            <p:ph idx="1"/>
          </p:nvPr>
        </p:nvSpPr>
        <p:spPr>
          <a:xfrm>
            <a:off x="439738" y="2112820"/>
            <a:ext cx="7387092" cy="3909600"/>
          </a:xfrm>
        </p:spPr>
        <p:txBody>
          <a:bodyPr/>
          <a:lstStyle/>
          <a:p>
            <a:pPr marL="342900" indent="-342900">
              <a:buFont typeface="Arial" panose="020B0604020202020204" pitchFamily="34" charset="0"/>
              <a:buChar char="•"/>
            </a:pPr>
            <a:r>
              <a:rPr lang="en-US" sz="1800" dirty="0" smtClean="0"/>
              <a:t>Cochrane Eyes and Vision US Satellite, funded by the National Eye Institute, National Institutes of Health</a:t>
            </a:r>
          </a:p>
          <a:p>
            <a:pPr marL="342900" indent="-342900">
              <a:buFont typeface="Arial" panose="020B0604020202020204" pitchFamily="34" charset="0"/>
              <a:buChar char="•"/>
            </a:pPr>
            <a:r>
              <a:rPr lang="en-US" sz="1800" dirty="0" smtClean="0"/>
              <a:t>Cochrane Eyes and Vision Editorial Base, funded by the UK National Health Service Research and Development </a:t>
            </a:r>
            <a:r>
              <a:rPr lang="en-US" sz="1800" dirty="0" err="1" smtClean="0"/>
              <a:t>Programme</a:t>
            </a:r>
            <a:endParaRPr lang="en-US" sz="1800" dirty="0" smtClean="0"/>
          </a:p>
          <a:p>
            <a:pPr marL="342900" indent="-342900">
              <a:buFont typeface="Arial" panose="020B0604020202020204" pitchFamily="34" charset="0"/>
              <a:buChar char="•"/>
            </a:pPr>
            <a:r>
              <a:rPr lang="sv-SE" sz="1800" dirty="0" smtClean="0"/>
              <a:t>Sanita Korah, Swetha Philip, Smitha Jasper, Aileen Antonio-Santos, Andrew Braganza</a:t>
            </a:r>
            <a:endParaRPr lang="sv-SE" sz="1800" b="1" dirty="0" smtClean="0"/>
          </a:p>
          <a:p>
            <a:r>
              <a:rPr lang="sv-SE" sz="1800" b="1" dirty="0" smtClean="0"/>
              <a:t>Review citation</a:t>
            </a:r>
          </a:p>
          <a:p>
            <a:r>
              <a:rPr lang="en-US" sz="1800" u="sng" dirty="0" err="1"/>
              <a:t>Korah</a:t>
            </a:r>
            <a:r>
              <a:rPr lang="en-US" sz="1800" u="sng" dirty="0"/>
              <a:t> S, Philip S, Jasper S, Antonio-Santos A, Braganza A. Strabismus surgery before versus after completion of amblyopia therapy in children. Cochrane Database of Systematic Reviews 2014, Issue 10. Art. No.: CD009272. DOI: 10.1002/14651858.CD009272.pub2</a:t>
            </a:r>
            <a:endParaRPr lang="sv-SE" sz="1800" b="1" u="sng" dirty="0" smtClean="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42420" y="280431"/>
            <a:ext cx="1182813" cy="874787"/>
          </a:xfrm>
          <a:prstGeom prst="rect">
            <a:avLst/>
          </a:prstGeom>
        </p:spPr>
      </p:pic>
      <p:pic>
        <p:nvPicPr>
          <p:cNvPr id="7" name="Picture 1" descr="nei_logo"/>
          <p:cNvPicPr>
            <a:picLocks noChangeAspect="1" noChangeArrowheads="1"/>
          </p:cNvPicPr>
          <p:nvPr/>
        </p:nvPicPr>
        <p:blipFill>
          <a:blip r:embed="rId4" cstate="print"/>
          <a:srcRect/>
          <a:stretch>
            <a:fillRect/>
          </a:stretch>
        </p:blipFill>
        <p:spPr bwMode="auto">
          <a:xfrm>
            <a:off x="5374765" y="280430"/>
            <a:ext cx="1528110" cy="874788"/>
          </a:xfrm>
          <a:prstGeom prst="rect">
            <a:avLst/>
          </a:prstGeom>
          <a:noFill/>
          <a:ln w="9525">
            <a:noFill/>
            <a:miter lim="800000"/>
            <a:headEnd/>
            <a:tailEnd/>
          </a:ln>
        </p:spPr>
      </p:pic>
    </p:spTree>
    <p:extLst>
      <p:ext uri="{BB962C8B-B14F-4D97-AF65-F5344CB8AC3E}">
        <p14:creationId xmlns:p14="http://schemas.microsoft.com/office/powerpoint/2010/main" val="3949406227"/>
      </p:ext>
    </p:extLst>
  </p:cSld>
  <p:clrMapOvr>
    <a:masterClrMapping/>
  </p:clrMapOvr>
  <p:timing>
    <p:tnLst>
      <p:par>
        <p:cTn id="1" dur="indefinite" restart="never" nodeType="tmRoot"/>
      </p:par>
    </p:tnLst>
  </p:timing>
</p:sld>
</file>

<file path=ppt/theme/theme1.xml><?xml version="1.0" encoding="utf-8"?>
<a:theme xmlns:a="http://schemas.openxmlformats.org/drawingml/2006/main" name="CEVG_Branded_PPT_Template">
  <a:themeElements>
    <a:clrScheme name="Cochrane teal">
      <a:dk1>
        <a:srgbClr val="000000"/>
      </a:dk1>
      <a:lt1>
        <a:srgbClr val="FFFFFF"/>
      </a:lt1>
      <a:dk2>
        <a:srgbClr val="002D64"/>
      </a:dk2>
      <a:lt2>
        <a:srgbClr val="00AAAA"/>
      </a:lt2>
      <a:accent1>
        <a:srgbClr val="002D64"/>
      </a:accent1>
      <a:accent2>
        <a:srgbClr val="00AAAA"/>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EVG_Branded_PPT_Template" id="{2CF02060-34C0-4EB9-9B0E-5DFA36141274}" vid="{F6CDF083-06D5-45CC-AEC5-A8B4676F014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CEVG_Branded_PPT_Template</Template>
  <TotalTime>625</TotalTime>
  <Words>284</Words>
  <Application>Microsoft Office PowerPoint</Application>
  <PresentationFormat>On-screen Show (4:3)</PresentationFormat>
  <Paragraphs>40</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Source Sans Pro</vt:lpstr>
      <vt:lpstr>Source Sans Pro Semibold</vt:lpstr>
      <vt:lpstr>CEVG_Branded_PPT_Template</vt:lpstr>
      <vt:lpstr>Strabismus surgery before versus after completion of amblyopia therapy in children  Sanita Korah, Swetha Philip, Smitha Jasper, Aileen Antonio-Santos, Andrew Braganza  Issue 10, 2014</vt:lpstr>
      <vt:lpstr>Table of Contents</vt:lpstr>
      <vt:lpstr>01: Background</vt:lpstr>
      <vt:lpstr>02: Types of studies</vt:lpstr>
      <vt:lpstr>05: Conclusions</vt:lpstr>
      <vt:lpstr>06: Acknowledgements</vt:lpstr>
    </vt:vector>
  </TitlesOfParts>
  <Company>Johns Hopkins School of Public Health</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maximum</dc:title>
  <dc:creator>64bit</dc:creator>
  <cp:lastModifiedBy>Money, Sarah</cp:lastModifiedBy>
  <cp:revision>52</cp:revision>
  <cp:lastPrinted>2016-02-03T18:10:19Z</cp:lastPrinted>
  <dcterms:created xsi:type="dcterms:W3CDTF">2016-01-08T19:44:44Z</dcterms:created>
  <dcterms:modified xsi:type="dcterms:W3CDTF">2017-06-23T15:21:44Z</dcterms:modified>
</cp:coreProperties>
</file>