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65" r:id="rId5"/>
    <p:sldId id="276" r:id="rId6"/>
    <p:sldId id="281" r:id="rId7"/>
    <p:sldId id="279" r:id="rId8"/>
    <p:sldId id="280" r:id="rId9"/>
    <p:sldId id="274" r:id="rId10"/>
    <p:sldId id="275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6" d="100"/>
          <a:sy n="86" d="100"/>
        </p:scale>
        <p:origin x="102" y="96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7/26/2017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Spectacle correction versus no spectacles for prevention of strabismus in hyperopic children 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Lisa Jones-Jordan, Xue Wang, Roberta W Scherer, Donald O Mutti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8</a:t>
            </a:r>
            <a:r>
              <a:rPr lang="sv-SE" sz="1600" dirty="0" smtClean="0"/>
              <a:t>, 2014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Lisa Jones-Jordan, </a:t>
            </a:r>
            <a:r>
              <a:rPr lang="en-US" dirty="0" err="1" smtClean="0"/>
              <a:t>Xue</a:t>
            </a:r>
            <a:r>
              <a:rPr lang="en-US" dirty="0" smtClean="0"/>
              <a:t> Wang, Roberta W Scherer, Donald O </a:t>
            </a:r>
            <a:r>
              <a:rPr lang="en-US" dirty="0" err="1" smtClean="0"/>
              <a:t>Mutti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/>
              <a:t>Jones-Jordan L, Wang X, Scherer RW, </a:t>
            </a:r>
            <a:r>
              <a:rPr lang="en-US" u="sng" dirty="0" err="1"/>
              <a:t>Mutti</a:t>
            </a:r>
            <a:r>
              <a:rPr lang="en-US" u="sng" dirty="0"/>
              <a:t> DO. Spectacle correction versus no spectacles for prevention of strabismus in hyperopic children. Cochrane Database of Systematic Reviews 2014, Issue 8. Art. No.: CD007738. DOI: 10.1002/14651858.CD007738.pub2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Infants are typically born hyperopic (far-sighted), then their eyes adjust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Children who remain far-sighted are prone to strabismus, or eye misalignment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Prescription glasses may prevent strabismus in children with hyperopia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OBJECTIVE</a:t>
            </a:r>
          </a:p>
          <a:p>
            <a:pPr marL="522288" lvl="1" indent="-342900"/>
            <a:r>
              <a:rPr lang="en-GB" dirty="0" smtClean="0"/>
              <a:t>To assess the effectiveness of prescription spectacles compared with no intervention for the prevention of strabismus in infants and children with hyperopia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855 children, 3 RCTs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Spectacle intervention </a:t>
            </a:r>
          </a:p>
          <a:p>
            <a:pPr marL="0" lvl="1" indent="0">
              <a:buNone/>
            </a:pPr>
            <a:r>
              <a:rPr lang="en-GB" dirty="0" smtClean="0"/>
              <a:t>	VERSUS </a:t>
            </a:r>
          </a:p>
          <a:p>
            <a:pPr marL="0" lvl="1" indent="0">
              <a:buNone/>
            </a:pPr>
            <a:r>
              <a:rPr lang="en-GB" dirty="0" smtClean="0"/>
              <a:t>No treatment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“…</a:t>
            </a:r>
            <a:r>
              <a:rPr lang="en-US" dirty="0" smtClean="0"/>
              <a:t>the </a:t>
            </a:r>
            <a:r>
              <a:rPr lang="en-US" dirty="0"/>
              <a:t>effect of spectacle correction initiated prior to the age of one year in hyperopic children between three and four years of age is uncertain with respect to preventing </a:t>
            </a:r>
            <a:r>
              <a:rPr lang="en-US" dirty="0" smtClean="0"/>
              <a:t>strabismus.”</a:t>
            </a:r>
          </a:p>
          <a:p>
            <a:r>
              <a:rPr lang="en-US" dirty="0"/>
              <a:t>	</a:t>
            </a:r>
            <a:r>
              <a:rPr lang="en-US" dirty="0" smtClean="0"/>
              <a:t>RR 0.71, 95% CI 0.44 to 1.15</a:t>
            </a:r>
          </a:p>
          <a:p>
            <a:endParaRPr lang="en-US" dirty="0"/>
          </a:p>
          <a:p>
            <a:r>
              <a:rPr lang="en-US" dirty="0" smtClean="0"/>
              <a:t>“…</a:t>
            </a:r>
            <a:r>
              <a:rPr lang="en-US" dirty="0"/>
              <a:t>the risk of having visual acuity worse than 20/30 at three years of age was also uncertain for children with spectacles compared with those without spectacle correction irrespective of </a:t>
            </a:r>
            <a:r>
              <a:rPr lang="en-US" dirty="0" smtClean="0"/>
              <a:t>compliance.”</a:t>
            </a:r>
          </a:p>
          <a:p>
            <a:r>
              <a:rPr lang="en-US" dirty="0"/>
              <a:t>	</a:t>
            </a:r>
            <a:r>
              <a:rPr lang="en-US" dirty="0" smtClean="0"/>
              <a:t>RR 0.97, 95% CI 0.60 to 1.26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693" y="2385335"/>
            <a:ext cx="2981325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423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87" y="1540624"/>
            <a:ext cx="612000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Incidence of strabismus at 3-4 years of age</a:t>
            </a:r>
            <a:endParaRPr lang="en-US" sz="2400" b="0" dirty="0"/>
          </a:p>
        </p:txBody>
      </p:sp>
      <p:pic>
        <p:nvPicPr>
          <p:cNvPr id="2050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87" y="2483006"/>
            <a:ext cx="72961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429112"/>
            <a:ext cx="7206940" cy="632838"/>
          </a:xfrm>
        </p:spPr>
        <p:txBody>
          <a:bodyPr/>
          <a:lstStyle/>
          <a:p>
            <a:r>
              <a:rPr lang="en-US" dirty="0" smtClean="0"/>
              <a:t>04: </a:t>
            </a:r>
            <a:r>
              <a:rPr lang="en-US" dirty="0" smtClean="0"/>
              <a:t>Tables</a:t>
            </a:r>
            <a:br>
              <a:rPr lang="en-US" dirty="0" smtClean="0"/>
            </a:br>
            <a:r>
              <a:rPr lang="en-US" sz="2400" b="0" dirty="0" smtClean="0"/>
              <a:t>Visual acuity worse than 20/30 at 3-4 years of age</a:t>
            </a:r>
            <a:endParaRPr lang="en-US" sz="2400" b="0" dirty="0"/>
          </a:p>
        </p:txBody>
      </p:sp>
      <p:pic>
        <p:nvPicPr>
          <p:cNvPr id="3074" name="Picture 2" descr="Fig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738" y="2416098"/>
            <a:ext cx="729615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251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Although children who were allocated to the spectacle group were less likely to develop strabismus and less likely to have visual acuity worse than 20/30 children allocated to no spectacles, these effects may have been chance findings, or due to bias.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435</TotalTime>
  <Words>313</Words>
  <Application>Microsoft Office PowerPoint</Application>
  <PresentationFormat>On-screen Show (4:3)</PresentationFormat>
  <Paragraphs>54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Source Sans Pro</vt:lpstr>
      <vt:lpstr>Source Sans Pro Semibold</vt:lpstr>
      <vt:lpstr>CEVG_Branded_PPT_Template</vt:lpstr>
      <vt:lpstr>Spectacle correction versus no spectacles for prevention of strabismus in hyperopic children   Lisa Jones-Jordan, Xue Wang, Roberta W Scherer, Donald O Mutti  Issue 8, 2014</vt:lpstr>
      <vt:lpstr>Table of Contents</vt:lpstr>
      <vt:lpstr>01: Background</vt:lpstr>
      <vt:lpstr>02: Types of studies</vt:lpstr>
      <vt:lpstr>03: Key results</vt:lpstr>
      <vt:lpstr>04: Tables</vt:lpstr>
      <vt:lpstr>04: Tables Incidence of strabismus at 3-4 years of age</vt:lpstr>
      <vt:lpstr>04: Tables Visual acuity worse than 20/30 at 3-4 years of age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35</cp:revision>
  <cp:lastPrinted>2016-02-03T18:10:19Z</cp:lastPrinted>
  <dcterms:created xsi:type="dcterms:W3CDTF">2016-01-08T19:44:44Z</dcterms:created>
  <dcterms:modified xsi:type="dcterms:W3CDTF">2017-07-26T16:25:28Z</dcterms:modified>
</cp:coreProperties>
</file>