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Doxycycline plus </a:t>
            </a:r>
            <a:r>
              <a:rPr lang="en-GB" sz="2800" i="1" dirty="0" err="1" smtClean="0"/>
              <a:t>ivermectin</a:t>
            </a:r>
            <a:r>
              <a:rPr lang="en-GB" sz="2800" i="1" dirty="0" smtClean="0"/>
              <a:t> versus </a:t>
            </a:r>
            <a:r>
              <a:rPr lang="en-GB" sz="2800" i="1" dirty="0" err="1" smtClean="0"/>
              <a:t>ivermectin</a:t>
            </a:r>
            <a:r>
              <a:rPr lang="en-GB" sz="2800" i="1" dirty="0" smtClean="0"/>
              <a:t> alone for treatment of patients with onchocerciasis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Ayokunle Abegunde, Richard Ahuja, Nkem Okafor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1</a:t>
            </a:r>
            <a:r>
              <a:rPr lang="sv-SE" sz="1600" dirty="0" smtClean="0"/>
              <a:t>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Ochocerciasis</a:t>
            </a:r>
            <a:r>
              <a:rPr lang="en-GB" dirty="0" smtClean="0"/>
              <a:t>, or “river blindness,” is a parasitic infection cased by the roundworm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Ivermectin</a:t>
            </a:r>
            <a:r>
              <a:rPr lang="en-GB" dirty="0" smtClean="0"/>
              <a:t> is used to prevent and treat onchocerciasis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Doxyxycline</a:t>
            </a:r>
            <a:r>
              <a:rPr lang="en-GB" dirty="0" smtClean="0"/>
              <a:t>, an antibiotic, is also used to treat onchocerciasis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 </a:t>
            </a:r>
          </a:p>
          <a:p>
            <a:pPr marL="522288" lvl="1" indent="-342900"/>
            <a:r>
              <a:rPr lang="en-US" dirty="0" smtClean="0"/>
              <a:t>To </a:t>
            </a:r>
            <a:r>
              <a:rPr lang="en-US" dirty="0"/>
              <a:t>assess the effectiveness of doxycycline plus </a:t>
            </a:r>
            <a:r>
              <a:rPr lang="en-US" dirty="0" err="1"/>
              <a:t>ivermectin</a:t>
            </a:r>
            <a:r>
              <a:rPr lang="en-US" dirty="0"/>
              <a:t> versus </a:t>
            </a:r>
            <a:r>
              <a:rPr lang="en-US" dirty="0" err="1"/>
              <a:t>ivermectin</a:t>
            </a:r>
            <a:r>
              <a:rPr lang="en-US" dirty="0"/>
              <a:t> alone for prevention and treatment of </a:t>
            </a:r>
            <a:r>
              <a:rPr lang="en-US" dirty="0" smtClean="0"/>
              <a:t>onchocerciasis.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Three randomized controlled trials, 466 participants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err="1" smtClean="0"/>
              <a:t>Docycyline</a:t>
            </a:r>
            <a:r>
              <a:rPr lang="en-GB" dirty="0" smtClean="0"/>
              <a:t> plus </a:t>
            </a:r>
            <a:r>
              <a:rPr lang="en-GB" dirty="0" err="1" smtClean="0"/>
              <a:t>ivermectin</a:t>
            </a:r>
            <a:r>
              <a:rPr lang="en-GB" dirty="0" smtClean="0"/>
              <a:t> 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 </a:t>
            </a:r>
          </a:p>
          <a:p>
            <a:pPr marL="0" lvl="1" indent="0">
              <a:buNone/>
            </a:pPr>
            <a:r>
              <a:rPr lang="en-GB" dirty="0" err="1" smtClean="0"/>
              <a:t>Ivermectin</a:t>
            </a:r>
            <a:r>
              <a:rPr lang="en-GB" dirty="0" smtClean="0"/>
              <a:t> alone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“One </a:t>
            </a:r>
            <a:r>
              <a:rPr lang="en-US" dirty="0"/>
              <a:t>study investigated improvement in visual impairment at six-month follow-up; the other two studies measured </a:t>
            </a:r>
            <a:r>
              <a:rPr lang="en-US" dirty="0" err="1"/>
              <a:t>microfilarial</a:t>
            </a:r>
            <a:r>
              <a:rPr lang="en-US" dirty="0"/>
              <a:t> loads in skin snips to assess sustained effects of treatment at follow-up of 21 months or </a:t>
            </a:r>
            <a:r>
              <a:rPr lang="en-US" dirty="0" smtClean="0"/>
              <a:t>longer.”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US" dirty="0" smtClean="0"/>
              <a:t>“…uncertainty </a:t>
            </a:r>
            <a:r>
              <a:rPr lang="en-US" dirty="0"/>
              <a:t>about the difference in the proportion of participants with improvement in visual impairment at six-month follow-up for doxycycline plus </a:t>
            </a:r>
            <a:r>
              <a:rPr lang="en-US" dirty="0" err="1"/>
              <a:t>ivermectin</a:t>
            </a:r>
            <a:r>
              <a:rPr lang="en-US" dirty="0"/>
              <a:t> compared with </a:t>
            </a:r>
            <a:r>
              <a:rPr lang="en-US" dirty="0" err="1"/>
              <a:t>ivermectin</a:t>
            </a:r>
            <a:r>
              <a:rPr lang="en-US" dirty="0"/>
              <a:t> </a:t>
            </a:r>
            <a:r>
              <a:rPr lang="en-US" dirty="0" smtClean="0"/>
              <a:t>alone.”</a:t>
            </a:r>
          </a:p>
          <a:p>
            <a:r>
              <a:rPr lang="en-US" dirty="0"/>
              <a:t>	</a:t>
            </a:r>
            <a:r>
              <a:rPr lang="en-US" dirty="0" smtClean="0"/>
              <a:t>RR 1.06, 95% CI 0.80 to 1.39, 240 participants </a:t>
            </a:r>
          </a:p>
          <a:p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/>
              <a:t>participants in the doxycycline plus </a:t>
            </a:r>
            <a:r>
              <a:rPr lang="en-US" dirty="0" err="1"/>
              <a:t>ivermectin</a:t>
            </a:r>
            <a:r>
              <a:rPr lang="en-US" dirty="0"/>
              <a:t> group than in the </a:t>
            </a:r>
            <a:r>
              <a:rPr lang="en-US" dirty="0" err="1"/>
              <a:t>ivermectin</a:t>
            </a:r>
            <a:r>
              <a:rPr lang="en-US" dirty="0"/>
              <a:t> alone group showed improvement in </a:t>
            </a:r>
            <a:r>
              <a:rPr lang="en-US" dirty="0" err="1" smtClean="0"/>
              <a:t>iridocyclitis</a:t>
            </a:r>
            <a:r>
              <a:rPr lang="en-US" dirty="0" smtClean="0"/>
              <a:t> and punctate keratitis </a:t>
            </a:r>
          </a:p>
          <a:p>
            <a:r>
              <a:rPr lang="en-US" dirty="0"/>
              <a:t>	</a:t>
            </a:r>
            <a:r>
              <a:rPr lang="en-US" dirty="0" smtClean="0"/>
              <a:t>RR 1.24, 95% CI 0.69 to 2.22 and RR 1.43, 95% 1.02 to 2.00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92" y="1950438"/>
            <a:ext cx="3345907" cy="466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“Available </a:t>
            </a:r>
            <a:r>
              <a:rPr lang="en-US" dirty="0"/>
              <a:t>evidence on the effectiveness of doxycycline plus </a:t>
            </a:r>
            <a:r>
              <a:rPr lang="en-US" dirty="0" err="1"/>
              <a:t>ivermectin</a:t>
            </a:r>
            <a:r>
              <a:rPr lang="en-US" dirty="0"/>
              <a:t> compared with </a:t>
            </a:r>
            <a:r>
              <a:rPr lang="en-US" dirty="0" err="1"/>
              <a:t>ivermectin</a:t>
            </a:r>
            <a:r>
              <a:rPr lang="en-US" dirty="0"/>
              <a:t> alone in preventing and treating onchocerciasis is unclear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 smtClean="0"/>
              <a:t>“…a </a:t>
            </a:r>
            <a:r>
              <a:rPr lang="en-US" dirty="0"/>
              <a:t>six-week course of doxycycline followed by </a:t>
            </a:r>
            <a:r>
              <a:rPr lang="en-US" dirty="0" err="1"/>
              <a:t>ivermectin</a:t>
            </a:r>
            <a:r>
              <a:rPr lang="en-US" dirty="0"/>
              <a:t> may result in more frequent </a:t>
            </a:r>
            <a:r>
              <a:rPr lang="en-US" dirty="0" err="1"/>
              <a:t>macrofilaricidal</a:t>
            </a:r>
            <a:r>
              <a:rPr lang="en-US" dirty="0"/>
              <a:t> and </a:t>
            </a:r>
            <a:r>
              <a:rPr lang="en-US" dirty="0" err="1"/>
              <a:t>microfilaricidal</a:t>
            </a:r>
            <a:r>
              <a:rPr lang="en-US" dirty="0"/>
              <a:t> activity and sterilization of female adult </a:t>
            </a:r>
            <a:r>
              <a:rPr lang="en-US" i="1" dirty="0" err="1"/>
              <a:t>Onchocerca</a:t>
            </a:r>
            <a:r>
              <a:rPr lang="en-US" dirty="0"/>
              <a:t> compared with </a:t>
            </a:r>
            <a:r>
              <a:rPr lang="en-US" dirty="0" err="1"/>
              <a:t>ivermectin</a:t>
            </a:r>
            <a:r>
              <a:rPr lang="en-US" dirty="0"/>
              <a:t> </a:t>
            </a:r>
            <a:r>
              <a:rPr lang="en-US" dirty="0" smtClean="0"/>
              <a:t>alone.”</a:t>
            </a:r>
          </a:p>
          <a:p>
            <a:endParaRPr lang="en-US" dirty="0"/>
          </a:p>
          <a:p>
            <a:r>
              <a:rPr lang="en-US" dirty="0" smtClean="0"/>
              <a:t>“…</a:t>
            </a:r>
            <a:r>
              <a:rPr lang="en-US" dirty="0"/>
              <a:t>effects on vision-related outcomes are uncertain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Ayokunle Abegunde, Richard Ahuja, Nkem </a:t>
            </a:r>
            <a:r>
              <a:rPr lang="sv-SE" dirty="0" smtClean="0"/>
              <a:t>Okafor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 err="1"/>
              <a:t>Abegunde</a:t>
            </a:r>
            <a:r>
              <a:rPr lang="en-US" u="sng" dirty="0"/>
              <a:t> AT, Ahuja RM, Okafor NJ. Doxycycline plus </a:t>
            </a:r>
            <a:r>
              <a:rPr lang="en-US" u="sng" dirty="0" err="1"/>
              <a:t>ivermectin</a:t>
            </a:r>
            <a:r>
              <a:rPr lang="en-US" u="sng" dirty="0"/>
              <a:t> versus </a:t>
            </a:r>
            <a:r>
              <a:rPr lang="en-US" u="sng" dirty="0" err="1"/>
              <a:t>ivermectin</a:t>
            </a:r>
            <a:r>
              <a:rPr lang="en-US" u="sng" dirty="0"/>
              <a:t> alone for treatment of patients with onchocerciasis. Cochrane Database of Systematic Reviews 2016, Issue 1. Art. No.: CD011146. DOI: 10.1002/14651858.CD011146.pub2.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358</TotalTime>
  <Words>341</Words>
  <Application>Microsoft Office PowerPoint</Application>
  <PresentationFormat>On-screen Show (4:3)</PresentationFormat>
  <Paragraphs>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Doxycycline plus ivermectin versus ivermectin alone for treatment of patients with onchocerciasis  Ayokunle Abegunde, Richard Ahuja, Nkem Okafor  Issue 1, 2016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31</cp:revision>
  <cp:lastPrinted>2016-02-03T18:10:19Z</cp:lastPrinted>
  <dcterms:created xsi:type="dcterms:W3CDTF">2016-01-08T19:44:44Z</dcterms:created>
  <dcterms:modified xsi:type="dcterms:W3CDTF">2017-06-06T18:18:17Z</dcterms:modified>
</cp:coreProperties>
</file>