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76" r:id="rId6"/>
    <p:sldId id="280" r:id="rId7"/>
    <p:sldId id="279" r:id="rId8"/>
    <p:sldId id="281" r:id="rId9"/>
    <p:sldId id="274" r:id="rId10"/>
    <p:sldId id="27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Corticosteroid implants for </a:t>
            </a:r>
            <a:br>
              <a:rPr lang="en-GB" sz="2800" i="1" dirty="0" smtClean="0"/>
            </a:br>
            <a:r>
              <a:rPr lang="en-GB" sz="2800" i="1" dirty="0" smtClean="0"/>
              <a:t>chronic non-infectious uveitis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Christopher J Brady, Andrea C Villanti, H Andrew Law, Ehsan Rahminy, Rahul Reddy, Pamela C Sieving, Sunir J Garg, Johnny Tang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Christopher J Brady, Andrea C Villanti, H Andrew Law, Ehsan Rahminy, Rahul Reddy, Pamela C Sieving, Sunir J Garg, Johnny Tang</a:t>
            </a:r>
            <a:endParaRPr lang="en-US" dirty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/>
              <a:t>Brady CJ, </a:t>
            </a:r>
            <a:r>
              <a:rPr lang="en-US" u="sng" dirty="0" err="1"/>
              <a:t>Villanti</a:t>
            </a:r>
            <a:r>
              <a:rPr lang="en-US" u="sng" dirty="0"/>
              <a:t> AC, Law HA, </a:t>
            </a:r>
            <a:r>
              <a:rPr lang="en-US" u="sng" dirty="0" err="1"/>
              <a:t>Rahimy</a:t>
            </a:r>
            <a:r>
              <a:rPr lang="en-US" u="sng" dirty="0"/>
              <a:t> E, Reddy R, Sieving PC, Garg SJ, Tang J. Corticosteroid implants for chronic non-infectious uveitis. Cochrane Database of Systematic Reviews 2016, Issue 2. Art. No.: CD010469. DOI: 10.1002/14651858.CD010469.pub2.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Uveitis, which many types of intraocular inflammatory diseases, is treated with corticosteroids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Steroid implants are gaining ground as an alternative treatment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dirty="0" smtClean="0"/>
              <a:t>To determine the efficacy and safety of steroid implants in people with chronic non-infectious posterior uveitis, intermediate uveitis, and </a:t>
            </a:r>
            <a:r>
              <a:rPr lang="en-GB" dirty="0" err="1" smtClean="0"/>
              <a:t>panuveitis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Two randomized controlled trials, 619 eyes of 401 participants 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err="1" smtClean="0"/>
              <a:t>Fluocinolone</a:t>
            </a:r>
            <a:r>
              <a:rPr lang="en-GB" dirty="0" smtClean="0"/>
              <a:t> </a:t>
            </a:r>
            <a:r>
              <a:rPr lang="en-GB" dirty="0" err="1" smtClean="0"/>
              <a:t>acetonide</a:t>
            </a:r>
            <a:r>
              <a:rPr lang="en-GB" dirty="0" smtClean="0"/>
              <a:t> (FA) implants </a:t>
            </a:r>
          </a:p>
          <a:p>
            <a:pPr marL="0" lvl="1" indent="0">
              <a:buNone/>
            </a:pPr>
            <a:r>
              <a:rPr lang="en-GB" dirty="0"/>
              <a:t>	</a:t>
            </a:r>
            <a:r>
              <a:rPr lang="en-GB" dirty="0" smtClean="0"/>
              <a:t>VERSUS</a:t>
            </a:r>
          </a:p>
          <a:p>
            <a:pPr marL="0" lvl="1" indent="0">
              <a:buNone/>
            </a:pPr>
            <a:r>
              <a:rPr lang="en-GB" dirty="0" smtClean="0"/>
              <a:t>Standard-of-care therapy 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a FA implant probably prevents recurrence of uveitis compared with standard-of-care </a:t>
            </a:r>
            <a:r>
              <a:rPr lang="en-US" dirty="0" smtClean="0"/>
              <a:t>therapy”</a:t>
            </a:r>
          </a:p>
          <a:p>
            <a:r>
              <a:rPr lang="en-US" dirty="0"/>
              <a:t>	</a:t>
            </a:r>
            <a:r>
              <a:rPr lang="en-US" dirty="0" smtClean="0"/>
              <a:t>RR 0.29, 95% CI 0.14 to 0.59; 132 eyes </a:t>
            </a:r>
          </a:p>
          <a:p>
            <a:r>
              <a:rPr lang="en-US" dirty="0" smtClean="0"/>
              <a:t>“increased </a:t>
            </a:r>
            <a:r>
              <a:rPr lang="en-US" dirty="0"/>
              <a:t>risks of needing cataract </a:t>
            </a:r>
            <a:r>
              <a:rPr lang="en-US" dirty="0" smtClean="0"/>
              <a:t>surgery…</a:t>
            </a:r>
            <a:r>
              <a:rPr lang="en-US" dirty="0"/>
              <a:t> in the implant group compared with standard-of-care </a:t>
            </a:r>
            <a:r>
              <a:rPr lang="en-US" dirty="0" smtClean="0"/>
              <a:t>therapy”</a:t>
            </a:r>
          </a:p>
          <a:p>
            <a:r>
              <a:rPr lang="en-US" dirty="0"/>
              <a:t>	</a:t>
            </a:r>
            <a:r>
              <a:rPr lang="en-US" dirty="0" smtClean="0"/>
              <a:t>RR 2.98, 95% CI 2.33 to 3.79, 371 eyes </a:t>
            </a:r>
          </a:p>
          <a:p>
            <a:r>
              <a:rPr lang="en-US" dirty="0" smtClean="0"/>
              <a:t>“increased risks of needing… surgery to lower intraocular pressure in the implant group compared with standard-of-care therapy”</a:t>
            </a:r>
          </a:p>
          <a:p>
            <a:r>
              <a:rPr lang="en-US" dirty="0"/>
              <a:t>	</a:t>
            </a:r>
            <a:r>
              <a:rPr lang="en-US" dirty="0" smtClean="0"/>
              <a:t>RR 7.48, 95% CI 3.94 to 14.19, 599 eyes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911" y="1950438"/>
            <a:ext cx="3345908" cy="429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664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551776"/>
            <a:ext cx="6120000" cy="632838"/>
          </a:xfrm>
        </p:spPr>
        <p:txBody>
          <a:bodyPr/>
          <a:lstStyle/>
          <a:p>
            <a:r>
              <a:rPr lang="en-US" dirty="0" smtClean="0"/>
              <a:t>04: Tables</a:t>
            </a:r>
            <a:br>
              <a:rPr lang="en-US" dirty="0" smtClean="0"/>
            </a:br>
            <a:r>
              <a:rPr lang="en-US" sz="2400" dirty="0" smtClean="0"/>
              <a:t>Cataract surgery through 24 months 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11" y="2657707"/>
            <a:ext cx="80486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679" y="1562927"/>
            <a:ext cx="7511082" cy="632838"/>
          </a:xfrm>
        </p:spPr>
        <p:txBody>
          <a:bodyPr/>
          <a:lstStyle/>
          <a:p>
            <a:r>
              <a:rPr lang="en-US" dirty="0" smtClean="0"/>
              <a:t>04: Tables</a:t>
            </a:r>
            <a:br>
              <a:rPr lang="en-US" dirty="0" smtClean="0"/>
            </a:br>
            <a:r>
              <a:rPr lang="en-US" sz="2400" dirty="0" smtClean="0"/>
              <a:t>IOP-lowering surgery performed through 24 months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75" y="2477429"/>
            <a:ext cx="79533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362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After considering both benefits and harms reported from two studies in which corticosteroids implants were compared with standard-of-care therapy, we are unable to conclude that the implants are superior to traditional systemic therapy for the treatment of non-infectious </a:t>
            </a:r>
            <a:r>
              <a:rPr lang="en-US" dirty="0" smtClean="0"/>
              <a:t>uveitis.”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257</TotalTime>
  <Words>306</Words>
  <Application>Microsoft Office PowerPoint</Application>
  <PresentationFormat>On-screen Show (4:3)</PresentationFormat>
  <Paragraphs>54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Source Sans Pro</vt:lpstr>
      <vt:lpstr>Source Sans Pro Semibold</vt:lpstr>
      <vt:lpstr>CEVG_Branded_PPT_Template</vt:lpstr>
      <vt:lpstr>Corticosteroid implants for  chronic non-infectious uveitis  Christopher J Brady, Andrea C Villanti, H Andrew Law, Ehsan Rahminy, Rahul Reddy, Pamela C Sieving, Sunir J Garg, Johnny Tang  Issue 2, 2016</vt:lpstr>
      <vt:lpstr>Table of Contents</vt:lpstr>
      <vt:lpstr>01: Background</vt:lpstr>
      <vt:lpstr>02: Types of studies</vt:lpstr>
      <vt:lpstr>03: Key results</vt:lpstr>
      <vt:lpstr>04: Tables</vt:lpstr>
      <vt:lpstr>04: Tables Cataract surgery through 24 months </vt:lpstr>
      <vt:lpstr>04: Tables IOP-lowering surgery performed through 24 months 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29</cp:revision>
  <cp:lastPrinted>2016-02-03T18:10:19Z</cp:lastPrinted>
  <dcterms:created xsi:type="dcterms:W3CDTF">2016-01-08T19:44:44Z</dcterms:created>
  <dcterms:modified xsi:type="dcterms:W3CDTF">2017-10-18T19:44:35Z</dcterms:modified>
</cp:coreProperties>
</file>