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4" r:id="rId4"/>
    <p:sldId id="265" r:id="rId5"/>
    <p:sldId id="276" r:id="rId6"/>
    <p:sldId id="279" r:id="rId7"/>
    <p:sldId id="280" r:id="rId8"/>
    <p:sldId id="281" r:id="rId9"/>
    <p:sldId id="282" r:id="rId10"/>
    <p:sldId id="274" r:id="rId11"/>
    <p:sldId id="275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33049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i="1" dirty="0" smtClean="0"/>
              <a:t>Conjunctival autograft for pterygium</a:t>
            </a:r>
            <a:br>
              <a:rPr lang="en-GB" sz="2800" i="1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sv-SE" sz="1600" dirty="0" smtClean="0"/>
              <a:t>Elizabeth Clearfield, Valliammai Muthappan, Xue Wang, Irene C Kuo</a:t>
            </a:r>
            <a:br>
              <a:rPr lang="sv-SE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2, 2016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207896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In association with pterygium excision, conjunctival autograft is associated with a lower risk of recurrence at six months' after surgery than amniotic membrane transplant</a:t>
            </a:r>
            <a:r>
              <a:rPr lang="en-US" dirty="0" smtClean="0"/>
              <a:t>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Cochrane Eyes and Vision US Satellite, funded by the National Eye Institute, National Institutes of </a:t>
            </a:r>
            <a:r>
              <a:rPr lang="en-US" dirty="0" smtClean="0"/>
              <a:t>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Cochrane Eyes and Vision Editorial Base</a:t>
            </a:r>
            <a:r>
              <a:rPr lang="en-US" dirty="0"/>
              <a:t>, funded by </a:t>
            </a:r>
            <a:r>
              <a:rPr lang="en-US" dirty="0" smtClean="0"/>
              <a:t>the UK National </a:t>
            </a:r>
            <a:r>
              <a:rPr lang="en-US" dirty="0"/>
              <a:t>Health Service </a:t>
            </a:r>
            <a:r>
              <a:rPr lang="en-US" dirty="0" smtClean="0"/>
              <a:t>Research </a:t>
            </a:r>
            <a:r>
              <a:rPr lang="en-US" dirty="0"/>
              <a:t>and </a:t>
            </a:r>
            <a:r>
              <a:rPr lang="en-US" dirty="0" smtClean="0"/>
              <a:t>Development </a:t>
            </a:r>
            <a:r>
              <a:rPr lang="en-US" dirty="0" err="1" smtClean="0"/>
              <a:t>Programme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Elizabeth Clearfield, Valliammai Muthappan, Xue Wang, Irene C Kuo</a:t>
            </a:r>
            <a:endParaRPr lang="en-US" dirty="0" smtClean="0"/>
          </a:p>
          <a:p>
            <a:r>
              <a:rPr lang="sv-SE" b="1" dirty="0" smtClean="0"/>
              <a:t>Review citation</a:t>
            </a:r>
          </a:p>
          <a:p>
            <a:r>
              <a:rPr lang="en-US" u="sng" dirty="0"/>
              <a:t>Clearfield E, </a:t>
            </a:r>
            <a:r>
              <a:rPr lang="en-US" u="sng" dirty="0" err="1"/>
              <a:t>Muthappan</a:t>
            </a:r>
            <a:r>
              <a:rPr lang="en-US" u="sng" dirty="0"/>
              <a:t> V, Wang X, </a:t>
            </a:r>
            <a:r>
              <a:rPr lang="en-US" u="sng" dirty="0" err="1"/>
              <a:t>Kuo</a:t>
            </a:r>
            <a:r>
              <a:rPr lang="en-US" u="sng" dirty="0"/>
              <a:t> IC. Conjunctival autograft for pterygium. Cochrane Database of Systematic Reviews 2016, Issue 2. Art. No.: CD011349. </a:t>
            </a:r>
            <a:r>
              <a:rPr lang="en-US" u="sng" dirty="0" smtClean="0"/>
              <a:t>DOI: 10.1002/14651858.CD011349.pub2</a:t>
            </a:r>
            <a:r>
              <a:rPr lang="en-US" u="sng" dirty="0"/>
              <a:t>.</a:t>
            </a:r>
            <a:endParaRPr lang="sv-SE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A pterygium is a growth from the conjunctiva, which can impair eye movement and vision, as well as cause </a:t>
            </a:r>
            <a:r>
              <a:rPr lang="en-GB" dirty="0" err="1" smtClean="0"/>
              <a:t>irritiation</a:t>
            </a:r>
            <a:r>
              <a:rPr lang="en-GB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Surgery is the only treatment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Objective:</a:t>
            </a:r>
          </a:p>
          <a:p>
            <a:pPr marL="522288" lvl="1" indent="-342900"/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assess the safety and effectiveness of conjunctival autograft (with or without adjunctive therapy) compared with amniotic membrane graft (with or without adjunctive therapy) for pterygium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20 randomized controlled trials, 1947 eyes of 1866 participants </a:t>
            </a:r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marL="0" lvl="1" indent="0">
              <a:buNone/>
            </a:pPr>
            <a:r>
              <a:rPr lang="en-GB" dirty="0" smtClean="0"/>
              <a:t>Conjunctival graft</a:t>
            </a:r>
          </a:p>
          <a:p>
            <a:pPr marL="0" lvl="1" indent="0">
              <a:buNone/>
            </a:pPr>
            <a:r>
              <a:rPr lang="en-GB" dirty="0" smtClean="0"/>
              <a:t>	VERSUS </a:t>
            </a:r>
          </a:p>
          <a:p>
            <a:pPr marL="0" lvl="1" indent="0">
              <a:buNone/>
            </a:pPr>
            <a:r>
              <a:rPr lang="en-GB" dirty="0" smtClean="0"/>
              <a:t>Amniotic membrane transplant </a:t>
            </a:r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The risk ratio for recurrence of pterygium using conjunctival autograft versus amniotic membrane transplant was </a:t>
            </a:r>
            <a:r>
              <a:rPr lang="en-US" dirty="0" smtClean="0"/>
              <a:t>0.87 (95% CI 0.43 to 1.77) and 0.53 (95% CI 0.27 to 1.27) at 3 months and 6 months, respectively.”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6" name="Picture 2" descr="Fig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882" y="2615038"/>
            <a:ext cx="5781675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529473"/>
            <a:ext cx="6120000" cy="632838"/>
          </a:xfrm>
        </p:spPr>
        <p:txBody>
          <a:bodyPr/>
          <a:lstStyle/>
          <a:p>
            <a:r>
              <a:rPr lang="en-US" dirty="0" smtClean="0"/>
              <a:t>04: </a:t>
            </a:r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400" dirty="0" smtClean="0"/>
              <a:t>Recurrence of pterygium at 3 months </a:t>
            </a:r>
            <a:endParaRPr lang="en-US" dirty="0"/>
          </a:p>
        </p:txBody>
      </p:sp>
      <p:pic>
        <p:nvPicPr>
          <p:cNvPr id="3074" name="Picture 2" descr="Fig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2408663"/>
            <a:ext cx="72580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1707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2646" y="428283"/>
            <a:ext cx="6120000" cy="632838"/>
          </a:xfrm>
        </p:spPr>
        <p:txBody>
          <a:bodyPr/>
          <a:lstStyle/>
          <a:p>
            <a:r>
              <a:rPr lang="en-US" sz="2400" dirty="0" smtClean="0"/>
              <a:t>Recurrence of pterygium at 6 months </a:t>
            </a:r>
            <a:endParaRPr lang="en-US" sz="2400" dirty="0"/>
          </a:p>
        </p:txBody>
      </p:sp>
      <p:pic>
        <p:nvPicPr>
          <p:cNvPr id="2050" name="Picture 2" descr="Fig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377" y="1061121"/>
            <a:ext cx="7658100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5201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ig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635" y="1019909"/>
            <a:ext cx="6975823" cy="5742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937612" y="294469"/>
            <a:ext cx="6120000" cy="632838"/>
          </a:xfrm>
        </p:spPr>
        <p:txBody>
          <a:bodyPr/>
          <a:lstStyle/>
          <a:p>
            <a:r>
              <a:rPr lang="en-US" sz="2400" dirty="0" smtClean="0"/>
              <a:t>Adverse Events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99074628"/>
      </p:ext>
    </p:extLst>
  </p:cSld>
  <p:clrMapOvr>
    <a:masterClrMapping/>
  </p:clrMapOvr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245</TotalTime>
  <Words>306</Words>
  <Application>Microsoft Office PowerPoint</Application>
  <PresentationFormat>On-screen Show (4:3)</PresentationFormat>
  <Paragraphs>50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Source Sans Pro</vt:lpstr>
      <vt:lpstr>Source Sans Pro Semibold</vt:lpstr>
      <vt:lpstr>CEVG_Branded_PPT_Template</vt:lpstr>
      <vt:lpstr>Conjunctival autograft for pterygium  Elizabeth Clearfield, Valliammai Muthappan, Xue Wang, Irene C Kuo  Issue 2, 2016</vt:lpstr>
      <vt:lpstr>Table of Contents</vt:lpstr>
      <vt:lpstr>01: Background</vt:lpstr>
      <vt:lpstr>02: Types of studies</vt:lpstr>
      <vt:lpstr>03: Key results</vt:lpstr>
      <vt:lpstr>04: Tables</vt:lpstr>
      <vt:lpstr>04: Tables Recurrence of pterygium at 3 months </vt:lpstr>
      <vt:lpstr>Recurrence of pterygium at 6 months </vt:lpstr>
      <vt:lpstr>Adverse Events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28</cp:revision>
  <cp:lastPrinted>2016-02-03T18:10:19Z</cp:lastPrinted>
  <dcterms:created xsi:type="dcterms:W3CDTF">2016-01-08T19:44:44Z</dcterms:created>
  <dcterms:modified xsi:type="dcterms:W3CDTF">2017-06-06T16:40:28Z</dcterms:modified>
</cp:coreProperties>
</file>