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6"/>
  </p:notesMasterIdLst>
  <p:handoutMasterIdLst>
    <p:handoutMasterId r:id="rId17"/>
  </p:handoutMasterIdLst>
  <p:sldIdLst>
    <p:sldId id="256" r:id="rId2"/>
    <p:sldId id="263" r:id="rId3"/>
    <p:sldId id="264" r:id="rId4"/>
    <p:sldId id="265" r:id="rId5"/>
    <p:sldId id="276" r:id="rId6"/>
    <p:sldId id="277" r:id="rId7"/>
    <p:sldId id="278" r:id="rId8"/>
    <p:sldId id="279" r:id="rId9"/>
    <p:sldId id="280" r:id="rId10"/>
    <p:sldId id="281" r:id="rId11"/>
    <p:sldId id="282" r:id="rId12"/>
    <p:sldId id="283" r:id="rId13"/>
    <p:sldId id="274" r:id="rId14"/>
    <p:sldId id="275" r:id="rId15"/>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15:clr>
            <a:srgbClr val="A4A3A4"/>
          </p15:clr>
        </p15:guide>
        <p15:guide id="2">
          <p15:clr>
            <a:srgbClr val="A4A3A4"/>
          </p15:clr>
        </p15:guide>
      </p15:sldGuideLst>
    </p:ext>
    <p:ext uri="{2D200454-40CA-4A62-9FC3-DE9A4176ACB9}">
      <p15:notesGuideLst xmlns:p15="http://schemas.microsoft.com/office/powerpoint/2012/main">
        <p15:guide id="1" orient="horz" pos="2928" userDrawn="1">
          <p15:clr>
            <a:srgbClr val="A4A3A4"/>
          </p15:clr>
        </p15:guide>
        <p15:guide id="2"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999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7994" autoAdjust="0"/>
    <p:restoredTop sz="99819" autoAdjust="0"/>
  </p:normalViewPr>
  <p:slideViewPr>
    <p:cSldViewPr snapToGrid="0" showGuides="1">
      <p:cViewPr varScale="1">
        <p:scale>
          <a:sx n="86" d="100"/>
          <a:sy n="86" d="100"/>
        </p:scale>
        <p:origin x="102" y="96"/>
      </p:cViewPr>
      <p:guideLst>
        <p:guide orient="horz"/>
        <p:guide/>
      </p:guideLst>
    </p:cSldViewPr>
  </p:slideViewPr>
  <p:notesTextViewPr>
    <p:cViewPr>
      <p:scale>
        <a:sx n="1" d="1"/>
        <a:sy n="1" d="1"/>
      </p:scale>
      <p:origin x="0" y="0"/>
    </p:cViewPr>
  </p:notesTextViewPr>
  <p:notesViewPr>
    <p:cSldViewPr snapToGrid="0" showGuides="1">
      <p:cViewPr varScale="1">
        <p:scale>
          <a:sx n="99" d="100"/>
          <a:sy n="99" d="100"/>
        </p:scale>
        <p:origin x="-3492" y="-96"/>
      </p:cViewPr>
      <p:guideLst>
        <p:guide orient="horz" pos="2928"/>
        <p:guide/>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sz="quarter" idx="1"/>
          </p:nvPr>
        </p:nvSpPr>
        <p:spPr>
          <a:xfrm>
            <a:off x="3970938" y="0"/>
            <a:ext cx="3037840" cy="466434"/>
          </a:xfrm>
          <a:prstGeom prst="rect">
            <a:avLst/>
          </a:prstGeom>
        </p:spPr>
        <p:txBody>
          <a:bodyPr vert="horz" lIns="93177" tIns="46589" rIns="93177" bIns="46589" rtlCol="0"/>
          <a:lstStyle>
            <a:lvl1pPr algn="r">
              <a:defRPr sz="1200"/>
            </a:lvl1pPr>
          </a:lstStyle>
          <a:p>
            <a:fld id="{E905315E-2112-4077-9ABB-00B2122D5DF1}" type="datetimeFigureOut">
              <a:rPr lang="en-US" smtClean="0"/>
              <a:t>6/9/2017</a:t>
            </a:fld>
            <a:endParaRPr lang="en-US"/>
          </a:p>
        </p:txBody>
      </p:sp>
      <p:sp>
        <p:nvSpPr>
          <p:cNvPr id="4" name="Footer Placeholder 3"/>
          <p:cNvSpPr>
            <a:spLocks noGrp="1"/>
          </p:cNvSpPr>
          <p:nvPr>
            <p:ph type="ftr" sz="quarter" idx="2"/>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5" name="Slide Number Placeholder 4"/>
          <p:cNvSpPr>
            <a:spLocks noGrp="1"/>
          </p:cNvSpPr>
          <p:nvPr>
            <p:ph type="sldNum" sz="quarter" idx="3"/>
          </p:nvPr>
        </p:nvSpPr>
        <p:spPr>
          <a:xfrm>
            <a:off x="3970938" y="8829967"/>
            <a:ext cx="3037840" cy="466433"/>
          </a:xfrm>
          <a:prstGeom prst="rect">
            <a:avLst/>
          </a:prstGeom>
        </p:spPr>
        <p:txBody>
          <a:bodyPr vert="horz" lIns="93177" tIns="46589" rIns="93177" bIns="46589" rtlCol="0" anchor="b"/>
          <a:lstStyle>
            <a:lvl1pPr algn="r">
              <a:defRPr sz="1200"/>
            </a:lvl1pPr>
          </a:lstStyle>
          <a:p>
            <a:fld id="{0952E473-AF25-45EF-8768-FA17C1F5FA34}" type="slidenum">
              <a:rPr lang="en-US" smtClean="0"/>
              <a:t>‹#›</a:t>
            </a:fld>
            <a:endParaRPr lang="en-US"/>
          </a:p>
        </p:txBody>
      </p:sp>
    </p:spTree>
    <p:extLst>
      <p:ext uri="{BB962C8B-B14F-4D97-AF65-F5344CB8AC3E}">
        <p14:creationId xmlns:p14="http://schemas.microsoft.com/office/powerpoint/2010/main" val="33733739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GB" dirty="0"/>
          </a:p>
        </p:txBody>
      </p:sp>
      <p:sp>
        <p:nvSpPr>
          <p:cNvPr id="5" name="Notes Placeholder 4"/>
          <p:cNvSpPr>
            <a:spLocks noGrp="1"/>
          </p:cNvSpPr>
          <p:nvPr>
            <p:ph type="body" sz="quarter" idx="3"/>
          </p:nvPr>
        </p:nvSpPr>
        <p:spPr>
          <a:xfrm>
            <a:off x="1149739" y="4415790"/>
            <a:ext cx="4710923" cy="4183380"/>
          </a:xfrm>
          <a:prstGeom prst="rect">
            <a:avLst/>
          </a:prstGeom>
        </p:spPr>
        <p:txBody>
          <a:bodyPr vert="horz" lIns="93177" tIns="46589" rIns="93177" bIns="46589"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Slide Number Placeholder 6"/>
          <p:cNvSpPr>
            <a:spLocks noGrp="1"/>
          </p:cNvSpPr>
          <p:nvPr>
            <p:ph type="sldNum" sz="quarter" idx="5"/>
          </p:nvPr>
        </p:nvSpPr>
        <p:spPr>
          <a:xfrm>
            <a:off x="6156718" y="8831580"/>
            <a:ext cx="853682" cy="464820"/>
          </a:xfrm>
          <a:prstGeom prst="rect">
            <a:avLst/>
          </a:prstGeom>
        </p:spPr>
        <p:txBody>
          <a:bodyPr vert="horz" lIns="93177" tIns="46589" rIns="93177" bIns="46589" rtlCol="0" anchor="b"/>
          <a:lstStyle>
            <a:lvl1pPr algn="r">
              <a:defRPr sz="1200">
                <a:latin typeface="Source Sans Pro" pitchFamily="34" charset="0"/>
                <a:cs typeface="Arial" panose="020B0604020202020204" pitchFamily="34" charset="0"/>
              </a:defRPr>
            </a:lvl1pPr>
          </a:lstStyle>
          <a:p>
            <a:fld id="{49DD4D23-C98A-435E-AE88-9061F8349B02}" type="slidenum">
              <a:rPr lang="en-GB" smtClean="0"/>
              <a:pPr/>
              <a:t>‹#›</a:t>
            </a:fld>
            <a:endParaRPr lang="en-GB" dirty="0"/>
          </a:p>
        </p:txBody>
      </p:sp>
    </p:spTree>
    <p:extLst>
      <p:ext uri="{BB962C8B-B14F-4D97-AF65-F5344CB8AC3E}">
        <p14:creationId xmlns:p14="http://schemas.microsoft.com/office/powerpoint/2010/main" val="61003348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Source Sans Pro" pitchFamily="34" charset="0"/>
        <a:ea typeface="+mn-ea"/>
        <a:cs typeface="Arial" panose="020B0604020202020204" pitchFamily="34" charset="0"/>
      </a:defRPr>
    </a:lvl1pPr>
    <a:lvl2pPr marL="457200" algn="l" defTabSz="914400" rtl="0" eaLnBrk="1" latinLnBrk="0" hangingPunct="1">
      <a:defRPr sz="1200" kern="1200">
        <a:solidFill>
          <a:schemeClr val="tx1"/>
        </a:solidFill>
        <a:latin typeface="Source Sans Pro" pitchFamily="34" charset="0"/>
        <a:ea typeface="+mn-ea"/>
        <a:cs typeface="Arial" panose="020B0604020202020204" pitchFamily="34" charset="0"/>
      </a:defRPr>
    </a:lvl2pPr>
    <a:lvl3pPr marL="914400" algn="l" defTabSz="914400" rtl="0" eaLnBrk="1" latinLnBrk="0" hangingPunct="1">
      <a:defRPr sz="1200" kern="1200">
        <a:solidFill>
          <a:schemeClr val="tx1"/>
        </a:solidFill>
        <a:latin typeface="Source Sans Pro" pitchFamily="34" charset="0"/>
        <a:ea typeface="+mn-ea"/>
        <a:cs typeface="Arial" panose="020B0604020202020204" pitchFamily="34" charset="0"/>
      </a:defRPr>
    </a:lvl3pPr>
    <a:lvl4pPr marL="1371600" algn="l" defTabSz="914400" rtl="0" eaLnBrk="1" latinLnBrk="0" hangingPunct="1">
      <a:defRPr sz="1200" kern="1200">
        <a:solidFill>
          <a:schemeClr val="tx1"/>
        </a:solidFill>
        <a:latin typeface="Source Sans Pro" pitchFamily="34" charset="0"/>
        <a:ea typeface="+mn-ea"/>
        <a:cs typeface="Arial" panose="020B0604020202020204" pitchFamily="34" charset="0"/>
      </a:defRPr>
    </a:lvl4pPr>
    <a:lvl5pPr marL="1828800" algn="l" defTabSz="914400" rtl="0" eaLnBrk="1" latinLnBrk="0" hangingPunct="1">
      <a:defRPr sz="1200" kern="1200">
        <a:solidFill>
          <a:schemeClr val="tx1"/>
        </a:solidFill>
        <a:latin typeface="Source Sans Pro" pitchFamily="34" charset="0"/>
        <a:ea typeface="+mn-ea"/>
        <a:cs typeface="Arial" panose="020B0604020202020204" pitchFamily="34"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49DD4D23-C98A-435E-AE88-9061F8349B02}" type="slidenum">
              <a:rPr lang="en-GB" smtClean="0"/>
              <a:pPr/>
              <a:t>1</a:t>
            </a:fld>
            <a:endParaRPr lang="en-GB" dirty="0"/>
          </a:p>
        </p:txBody>
      </p:sp>
    </p:spTree>
    <p:extLst>
      <p:ext uri="{BB962C8B-B14F-4D97-AF65-F5344CB8AC3E}">
        <p14:creationId xmlns:p14="http://schemas.microsoft.com/office/powerpoint/2010/main" val="32151358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49DD4D23-C98A-435E-AE88-9061F8349B02}" type="slidenum">
              <a:rPr lang="en-GB" smtClean="0"/>
              <a:pPr/>
              <a:t>2</a:t>
            </a:fld>
            <a:endParaRPr lang="en-GB" dirty="0"/>
          </a:p>
        </p:txBody>
      </p:sp>
    </p:spTree>
    <p:extLst>
      <p:ext uri="{BB962C8B-B14F-4D97-AF65-F5344CB8AC3E}">
        <p14:creationId xmlns:p14="http://schemas.microsoft.com/office/powerpoint/2010/main" val="335541199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49DD4D23-C98A-435E-AE88-9061F8349B02}" type="slidenum">
              <a:rPr lang="en-GB" smtClean="0"/>
              <a:pPr/>
              <a:t>3</a:t>
            </a:fld>
            <a:endParaRPr lang="en-GB" dirty="0"/>
          </a:p>
        </p:txBody>
      </p:sp>
    </p:spTree>
    <p:extLst>
      <p:ext uri="{BB962C8B-B14F-4D97-AF65-F5344CB8AC3E}">
        <p14:creationId xmlns:p14="http://schemas.microsoft.com/office/powerpoint/2010/main" val="32912843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49DD4D23-C98A-435E-AE88-9061F8349B02}" type="slidenum">
              <a:rPr lang="en-GB" smtClean="0"/>
              <a:pPr/>
              <a:t>4</a:t>
            </a:fld>
            <a:endParaRPr lang="en-GB" dirty="0"/>
          </a:p>
        </p:txBody>
      </p:sp>
    </p:spTree>
    <p:extLst>
      <p:ext uri="{BB962C8B-B14F-4D97-AF65-F5344CB8AC3E}">
        <p14:creationId xmlns:p14="http://schemas.microsoft.com/office/powerpoint/2010/main" val="177317484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49DD4D23-C98A-435E-AE88-9061F8349B02}" type="slidenum">
              <a:rPr lang="en-GB" smtClean="0"/>
              <a:pPr/>
              <a:t>5</a:t>
            </a:fld>
            <a:endParaRPr lang="en-GB" dirty="0"/>
          </a:p>
        </p:txBody>
      </p:sp>
    </p:spTree>
    <p:extLst>
      <p:ext uri="{BB962C8B-B14F-4D97-AF65-F5344CB8AC3E}">
        <p14:creationId xmlns:p14="http://schemas.microsoft.com/office/powerpoint/2010/main" val="129990361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49DD4D23-C98A-435E-AE88-9061F8349B02}" type="slidenum">
              <a:rPr lang="en-GB" smtClean="0"/>
              <a:pPr/>
              <a:t>6</a:t>
            </a:fld>
            <a:endParaRPr lang="en-GB" dirty="0"/>
          </a:p>
        </p:txBody>
      </p:sp>
    </p:spTree>
    <p:extLst>
      <p:ext uri="{BB962C8B-B14F-4D97-AF65-F5344CB8AC3E}">
        <p14:creationId xmlns:p14="http://schemas.microsoft.com/office/powerpoint/2010/main" val="391387022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49DD4D23-C98A-435E-AE88-9061F8349B02}" type="slidenum">
              <a:rPr lang="en-GB" smtClean="0"/>
              <a:pPr/>
              <a:t>7</a:t>
            </a:fld>
            <a:endParaRPr lang="en-GB" dirty="0"/>
          </a:p>
        </p:txBody>
      </p:sp>
    </p:spTree>
    <p:extLst>
      <p:ext uri="{BB962C8B-B14F-4D97-AF65-F5344CB8AC3E}">
        <p14:creationId xmlns:p14="http://schemas.microsoft.com/office/powerpoint/2010/main" val="162458459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49DD4D23-C98A-435E-AE88-9061F8349B02}" type="slidenum">
              <a:rPr lang="en-GB" smtClean="0"/>
              <a:pPr/>
              <a:t>13</a:t>
            </a:fld>
            <a:endParaRPr lang="en-GB" dirty="0"/>
          </a:p>
        </p:txBody>
      </p:sp>
    </p:spTree>
    <p:extLst>
      <p:ext uri="{BB962C8B-B14F-4D97-AF65-F5344CB8AC3E}">
        <p14:creationId xmlns:p14="http://schemas.microsoft.com/office/powerpoint/2010/main" val="338091373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49DD4D23-C98A-435E-AE88-9061F8349B02}" type="slidenum">
              <a:rPr lang="en-GB" smtClean="0"/>
              <a:pPr/>
              <a:t>14</a:t>
            </a:fld>
            <a:endParaRPr lang="en-GB" dirty="0"/>
          </a:p>
        </p:txBody>
      </p:sp>
    </p:spTree>
    <p:extLst>
      <p:ext uri="{BB962C8B-B14F-4D97-AF65-F5344CB8AC3E}">
        <p14:creationId xmlns:p14="http://schemas.microsoft.com/office/powerpoint/2010/main" val="3357156060"/>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v1">
    <p:spTree>
      <p:nvGrpSpPr>
        <p:cNvPr id="1" name=""/>
        <p:cNvGrpSpPr/>
        <p:nvPr/>
      </p:nvGrpSpPr>
      <p:grpSpPr>
        <a:xfrm>
          <a:off x="0" y="0"/>
          <a:ext cx="0" cy="0"/>
          <a:chOff x="0" y="0"/>
          <a:chExt cx="0" cy="0"/>
        </a:xfrm>
      </p:grpSpPr>
      <p:sp>
        <p:nvSpPr>
          <p:cNvPr id="2" name="Title 1"/>
          <p:cNvSpPr>
            <a:spLocks noGrp="1"/>
          </p:cNvSpPr>
          <p:nvPr>
            <p:ph type="ctrTitle"/>
          </p:nvPr>
        </p:nvSpPr>
        <p:spPr>
          <a:xfrm>
            <a:off x="439738" y="2123225"/>
            <a:ext cx="4464000" cy="1080775"/>
          </a:xfrm>
        </p:spPr>
        <p:txBody>
          <a:bodyPr/>
          <a:lstStyle>
            <a:lvl1pPr algn="l">
              <a:lnSpc>
                <a:spcPts val="3800"/>
              </a:lnSpc>
              <a:defRPr/>
            </a:lvl1pPr>
          </a:lstStyle>
          <a:p>
            <a:r>
              <a:rPr lang="en-US" smtClean="0"/>
              <a:t>Click to edit Master title style</a:t>
            </a:r>
            <a:endParaRPr lang="en-GB" dirty="0"/>
          </a:p>
        </p:txBody>
      </p:sp>
      <p:sp>
        <p:nvSpPr>
          <p:cNvPr id="3" name="Subtitle 2"/>
          <p:cNvSpPr>
            <a:spLocks noGrp="1"/>
          </p:cNvSpPr>
          <p:nvPr>
            <p:ph type="subTitle" idx="1"/>
          </p:nvPr>
        </p:nvSpPr>
        <p:spPr>
          <a:xfrm>
            <a:off x="439738" y="3439800"/>
            <a:ext cx="4464000" cy="822600"/>
          </a:xfrm>
        </p:spPr>
        <p:txBody>
          <a:bodyPr/>
          <a:lstStyle>
            <a:lvl1pPr marL="0" indent="0" algn="l">
              <a:lnSpc>
                <a:spcPts val="1900"/>
              </a:lnSpc>
              <a:spcBef>
                <a:spcPts val="0"/>
              </a:spcBef>
              <a:buNone/>
              <a:defRPr sz="1800" b="1">
                <a:solidFill>
                  <a:schemeClr val="tx2"/>
                </a:solidFill>
                <a:latin typeface="+mj-lt"/>
              </a:defRPr>
            </a:lvl1pPr>
            <a:lvl2pPr marL="3175" indent="0" algn="l">
              <a:lnSpc>
                <a:spcPts val="1900"/>
              </a:lnSpc>
              <a:spcBef>
                <a:spcPts val="0"/>
              </a:spcBef>
              <a:buNone/>
              <a:defRPr sz="1800">
                <a:solidFill>
                  <a:schemeClr val="tx2"/>
                </a:solidFill>
                <a:latin typeface="+mj-lt"/>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dirty="0"/>
          </a:p>
        </p:txBody>
      </p:sp>
      <p:sp>
        <p:nvSpPr>
          <p:cNvPr id="8" name="TextBox 7"/>
          <p:cNvSpPr txBox="1"/>
          <p:nvPr userDrawn="1"/>
        </p:nvSpPr>
        <p:spPr>
          <a:xfrm>
            <a:off x="439738" y="5695200"/>
            <a:ext cx="2147639" cy="923330"/>
          </a:xfrm>
          <a:prstGeom prst="rect">
            <a:avLst/>
          </a:prstGeom>
          <a:noFill/>
        </p:spPr>
        <p:txBody>
          <a:bodyPr wrap="none" lIns="0" tIns="0" rIns="0" bIns="0" rtlCol="0">
            <a:noAutofit/>
          </a:bodyPr>
          <a:lstStyle/>
          <a:p>
            <a:pPr>
              <a:lnSpc>
                <a:spcPts val="2000"/>
              </a:lnSpc>
            </a:pPr>
            <a:r>
              <a:rPr lang="en-GB" spc="-30" baseline="0" dirty="0" smtClean="0">
                <a:solidFill>
                  <a:schemeClr val="tx2"/>
                </a:solidFill>
                <a:latin typeface="+mn-lt"/>
              </a:rPr>
              <a:t>Trusted evidence.</a:t>
            </a:r>
          </a:p>
          <a:p>
            <a:pPr>
              <a:lnSpc>
                <a:spcPts val="2000"/>
              </a:lnSpc>
            </a:pPr>
            <a:r>
              <a:rPr lang="en-GB" spc="-30" baseline="0" dirty="0" smtClean="0">
                <a:solidFill>
                  <a:schemeClr val="tx2"/>
                </a:solidFill>
                <a:latin typeface="+mn-lt"/>
              </a:rPr>
              <a:t>Informed decisions.</a:t>
            </a:r>
          </a:p>
          <a:p>
            <a:pPr>
              <a:lnSpc>
                <a:spcPts val="2000"/>
              </a:lnSpc>
            </a:pPr>
            <a:r>
              <a:rPr lang="en-GB" spc="-30" baseline="0" dirty="0" smtClean="0">
                <a:solidFill>
                  <a:schemeClr val="bg2"/>
                </a:solidFill>
                <a:latin typeface="+mn-lt"/>
              </a:rPr>
              <a:t>Better health.</a:t>
            </a:r>
          </a:p>
        </p:txBody>
      </p:sp>
      <p:pic>
        <p:nvPicPr>
          <p:cNvPr id="5" name="Picture 4"/>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5319405" y="0"/>
            <a:ext cx="3824595" cy="6858000"/>
          </a:xfrm>
          <a:prstGeom prst="rect">
            <a:avLst/>
          </a:prstGeom>
        </p:spPr>
      </p:pic>
      <p:sp>
        <p:nvSpPr>
          <p:cNvPr id="9" name="Rectangle 8"/>
          <p:cNvSpPr/>
          <p:nvPr userDrawn="1"/>
        </p:nvSpPr>
        <p:spPr>
          <a:xfrm rot="18932974">
            <a:off x="6433717" y="5836596"/>
            <a:ext cx="494944" cy="494944"/>
          </a:xfrm>
          <a:prstGeom prst="rect">
            <a:avLst/>
          </a:prstGeom>
          <a:solidFill>
            <a:schemeClr val="bg2"/>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Picture 6"/>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439738" y="502920"/>
            <a:ext cx="2075488" cy="566928"/>
          </a:xfrm>
          <a:prstGeom prst="rect">
            <a:avLst/>
          </a:prstGeom>
        </p:spPr>
      </p:pic>
    </p:spTree>
    <p:extLst>
      <p:ext uri="{BB962C8B-B14F-4D97-AF65-F5344CB8AC3E}">
        <p14:creationId xmlns:p14="http://schemas.microsoft.com/office/powerpoint/2010/main" val="35332796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itle with Imag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dirty="0"/>
          </a:p>
        </p:txBody>
      </p:sp>
      <p:sp>
        <p:nvSpPr>
          <p:cNvPr id="4" name="Picture Placeholder 6"/>
          <p:cNvSpPr>
            <a:spLocks noGrp="1"/>
          </p:cNvSpPr>
          <p:nvPr>
            <p:ph type="pic" sz="quarter" idx="10" hasCustomPrompt="1"/>
          </p:nvPr>
        </p:nvSpPr>
        <p:spPr>
          <a:xfrm>
            <a:off x="439738" y="2232000"/>
            <a:ext cx="6156000" cy="3816000"/>
          </a:xfrm>
          <a:solidFill>
            <a:schemeClr val="accent5"/>
          </a:solidFill>
        </p:spPr>
        <p:txBody>
          <a:bodyPr lIns="216000" tIns="108000"/>
          <a:lstStyle>
            <a:lvl1pPr marL="0" indent="0">
              <a:defRPr>
                <a:solidFill>
                  <a:schemeClr val="bg1"/>
                </a:solidFill>
                <a:latin typeface="+mn-lt"/>
              </a:defRPr>
            </a:lvl1pPr>
          </a:lstStyle>
          <a:p>
            <a:r>
              <a:rPr lang="en-GB" dirty="0" smtClean="0"/>
              <a:t>Insert image here</a:t>
            </a:r>
            <a:endParaRPr lang="en-GB" dirty="0"/>
          </a:p>
        </p:txBody>
      </p:sp>
      <p:sp>
        <p:nvSpPr>
          <p:cNvPr id="6" name="Text Placeholder 5"/>
          <p:cNvSpPr>
            <a:spLocks noGrp="1"/>
          </p:cNvSpPr>
          <p:nvPr>
            <p:ph type="body" sz="quarter" idx="11"/>
          </p:nvPr>
        </p:nvSpPr>
        <p:spPr>
          <a:xfrm>
            <a:off x="439738" y="6162675"/>
            <a:ext cx="6176962" cy="374650"/>
          </a:xfrm>
        </p:spPr>
        <p:txBody>
          <a:bodyPr/>
          <a:lstStyle>
            <a:lvl1pPr>
              <a:spcBef>
                <a:spcPts val="0"/>
              </a:spcBef>
              <a:defRPr sz="1400"/>
            </a:lvl1pPr>
          </a:lstStyle>
          <a:p>
            <a:pPr lvl="0"/>
            <a:r>
              <a:rPr lang="en-US" smtClean="0"/>
              <a:t>Click to edit Master text styles</a:t>
            </a:r>
          </a:p>
        </p:txBody>
      </p:sp>
    </p:spTree>
    <p:extLst>
      <p:ext uri="{BB962C8B-B14F-4D97-AF65-F5344CB8AC3E}">
        <p14:creationId xmlns:p14="http://schemas.microsoft.com/office/powerpoint/2010/main" val="40054580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userDrawn="1">
  <p:cSld name="Table Title">
    <p:spTree>
      <p:nvGrpSpPr>
        <p:cNvPr id="1" name=""/>
        <p:cNvGrpSpPr/>
        <p:nvPr/>
      </p:nvGrpSpPr>
      <p:grpSpPr>
        <a:xfrm>
          <a:off x="0" y="0"/>
          <a:ext cx="0" cy="0"/>
          <a:chOff x="0" y="0"/>
          <a:chExt cx="0" cy="0"/>
        </a:xfrm>
      </p:grpSpPr>
      <p:sp>
        <p:nvSpPr>
          <p:cNvPr id="2" name="Title 1"/>
          <p:cNvSpPr>
            <a:spLocks noGrp="1"/>
          </p:cNvSpPr>
          <p:nvPr>
            <p:ph type="title"/>
          </p:nvPr>
        </p:nvSpPr>
        <p:spPr>
          <a:xfrm>
            <a:off x="439738" y="1202400"/>
            <a:ext cx="6120000" cy="460800"/>
          </a:xfrm>
        </p:spPr>
        <p:txBody>
          <a:bodyPr anchor="t" anchorCtr="0"/>
          <a:lstStyle>
            <a:lvl1pPr>
              <a:defRPr sz="2000"/>
            </a:lvl1pPr>
          </a:lstStyle>
          <a:p>
            <a:r>
              <a:rPr lang="en-US" smtClean="0"/>
              <a:t>Click to edit Master title style</a:t>
            </a:r>
            <a:endParaRPr lang="en-GB" dirty="0"/>
          </a:p>
        </p:txBody>
      </p:sp>
      <p:sp>
        <p:nvSpPr>
          <p:cNvPr id="8" name="Text Placeholder 5"/>
          <p:cNvSpPr>
            <a:spLocks noGrp="1"/>
          </p:cNvSpPr>
          <p:nvPr>
            <p:ph type="body" sz="quarter" idx="11"/>
          </p:nvPr>
        </p:nvSpPr>
        <p:spPr>
          <a:xfrm>
            <a:off x="439738" y="6162675"/>
            <a:ext cx="6176962" cy="374650"/>
          </a:xfrm>
        </p:spPr>
        <p:txBody>
          <a:bodyPr/>
          <a:lstStyle>
            <a:lvl1pPr>
              <a:spcBef>
                <a:spcPts val="0"/>
              </a:spcBef>
              <a:defRPr sz="1400"/>
            </a:lvl1pPr>
          </a:lstStyle>
          <a:p>
            <a:pPr lvl="0"/>
            <a:r>
              <a:rPr lang="en-US" smtClean="0"/>
              <a:t>Click to edit Master text styles</a:t>
            </a:r>
          </a:p>
        </p:txBody>
      </p:sp>
      <p:pic>
        <p:nvPicPr>
          <p:cNvPr id="3" name="Picture 2"/>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39738" y="502920"/>
            <a:ext cx="2075488" cy="566928"/>
          </a:xfrm>
          <a:prstGeom prst="rect">
            <a:avLst/>
          </a:prstGeom>
        </p:spPr>
      </p:pic>
    </p:spTree>
    <p:extLst>
      <p:ext uri="{BB962C8B-B14F-4D97-AF65-F5344CB8AC3E}">
        <p14:creationId xmlns:p14="http://schemas.microsoft.com/office/powerpoint/2010/main" val="297720045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dirty="0"/>
          </a:p>
        </p:txBody>
      </p:sp>
    </p:spTree>
    <p:extLst>
      <p:ext uri="{BB962C8B-B14F-4D97-AF65-F5344CB8AC3E}">
        <p14:creationId xmlns:p14="http://schemas.microsoft.com/office/powerpoint/2010/main" val="75774354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userDrawn="1">
  <p:cSld name="Image Only">
    <p:spTree>
      <p:nvGrpSpPr>
        <p:cNvPr id="1" name=""/>
        <p:cNvGrpSpPr/>
        <p:nvPr/>
      </p:nvGrpSpPr>
      <p:grpSpPr>
        <a:xfrm>
          <a:off x="0" y="0"/>
          <a:ext cx="0" cy="0"/>
          <a:chOff x="0" y="0"/>
          <a:chExt cx="0" cy="0"/>
        </a:xfrm>
      </p:grpSpPr>
      <p:sp>
        <p:nvSpPr>
          <p:cNvPr id="2" name="Picture Placeholder 6"/>
          <p:cNvSpPr>
            <a:spLocks noGrp="1"/>
          </p:cNvSpPr>
          <p:nvPr>
            <p:ph type="pic" sz="quarter" idx="10" hasCustomPrompt="1"/>
          </p:nvPr>
        </p:nvSpPr>
        <p:spPr>
          <a:xfrm>
            <a:off x="0" y="0"/>
            <a:ext cx="9144000" cy="6858000"/>
          </a:xfrm>
          <a:solidFill>
            <a:schemeClr val="accent5"/>
          </a:solidFill>
        </p:spPr>
        <p:txBody>
          <a:bodyPr lIns="432000" tIns="324000"/>
          <a:lstStyle>
            <a:lvl1pPr marL="0" indent="0">
              <a:defRPr>
                <a:solidFill>
                  <a:schemeClr val="bg1"/>
                </a:solidFill>
                <a:latin typeface="+mn-lt"/>
              </a:defRPr>
            </a:lvl1pPr>
          </a:lstStyle>
          <a:p>
            <a:r>
              <a:rPr lang="en-GB" dirty="0" smtClean="0"/>
              <a:t>Insert image here</a:t>
            </a:r>
            <a:endParaRPr lang="en-GB" dirty="0"/>
          </a:p>
        </p:txBody>
      </p:sp>
    </p:spTree>
    <p:extLst>
      <p:ext uri="{BB962C8B-B14F-4D97-AF65-F5344CB8AC3E}">
        <p14:creationId xmlns:p14="http://schemas.microsoft.com/office/powerpoint/2010/main" val="167198565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title" preserve="1">
  <p:cSld name="Divider Slide v1">
    <p:spTree>
      <p:nvGrpSpPr>
        <p:cNvPr id="1" name=""/>
        <p:cNvGrpSpPr/>
        <p:nvPr/>
      </p:nvGrpSpPr>
      <p:grpSpPr>
        <a:xfrm>
          <a:off x="0" y="0"/>
          <a:ext cx="0" cy="0"/>
          <a:chOff x="0" y="0"/>
          <a:chExt cx="0" cy="0"/>
        </a:xfrm>
      </p:grpSpPr>
      <p:sp>
        <p:nvSpPr>
          <p:cNvPr id="2" name="Title 1"/>
          <p:cNvSpPr>
            <a:spLocks noGrp="1"/>
          </p:cNvSpPr>
          <p:nvPr>
            <p:ph type="ctrTitle"/>
          </p:nvPr>
        </p:nvSpPr>
        <p:spPr>
          <a:xfrm>
            <a:off x="439738" y="2296025"/>
            <a:ext cx="4464000" cy="562375"/>
          </a:xfrm>
        </p:spPr>
        <p:txBody>
          <a:bodyPr anchor="t" anchorCtr="0"/>
          <a:lstStyle>
            <a:lvl1pPr algn="l">
              <a:lnSpc>
                <a:spcPts val="3800"/>
              </a:lnSpc>
              <a:defRPr/>
            </a:lvl1pPr>
          </a:lstStyle>
          <a:p>
            <a:r>
              <a:rPr lang="en-US" smtClean="0"/>
              <a:t>Click to edit Master title style</a:t>
            </a:r>
            <a:endParaRPr lang="en-GB" dirty="0"/>
          </a:p>
        </p:txBody>
      </p:sp>
      <p:sp>
        <p:nvSpPr>
          <p:cNvPr id="3" name="Subtitle 2"/>
          <p:cNvSpPr>
            <a:spLocks noGrp="1"/>
          </p:cNvSpPr>
          <p:nvPr>
            <p:ph type="subTitle" idx="1"/>
          </p:nvPr>
        </p:nvSpPr>
        <p:spPr>
          <a:xfrm>
            <a:off x="439738" y="2849400"/>
            <a:ext cx="4192587" cy="2082600"/>
          </a:xfrm>
        </p:spPr>
        <p:txBody>
          <a:bodyPr/>
          <a:lstStyle>
            <a:lvl1pPr marL="0" indent="0" algn="l">
              <a:lnSpc>
                <a:spcPts val="1900"/>
              </a:lnSpc>
              <a:spcBef>
                <a:spcPts val="0"/>
              </a:spcBef>
              <a:buNone/>
              <a:defRPr sz="1800" b="0">
                <a:solidFill>
                  <a:schemeClr val="tx2"/>
                </a:solidFill>
                <a:latin typeface="+mn-lt"/>
              </a:defRPr>
            </a:lvl1pPr>
            <a:lvl2pPr marL="3175" indent="0" algn="l">
              <a:lnSpc>
                <a:spcPts val="1900"/>
              </a:lnSpc>
              <a:spcBef>
                <a:spcPts val="0"/>
              </a:spcBef>
              <a:buNone/>
              <a:defRPr sz="1800">
                <a:solidFill>
                  <a:schemeClr val="tx2"/>
                </a:solidFill>
                <a:latin typeface="+mj-lt"/>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smtClean="0"/>
          </a:p>
        </p:txBody>
      </p:sp>
      <p:pic>
        <p:nvPicPr>
          <p:cNvPr id="6" name="Picture 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5319405" y="0"/>
            <a:ext cx="3824595" cy="6858000"/>
          </a:xfrm>
          <a:prstGeom prst="rect">
            <a:avLst/>
          </a:prstGeom>
        </p:spPr>
      </p:pic>
      <p:sp>
        <p:nvSpPr>
          <p:cNvPr id="8" name="Rectangle 7"/>
          <p:cNvSpPr/>
          <p:nvPr userDrawn="1"/>
        </p:nvSpPr>
        <p:spPr>
          <a:xfrm rot="18932974">
            <a:off x="6433717" y="5836596"/>
            <a:ext cx="494944" cy="494944"/>
          </a:xfrm>
          <a:prstGeom prst="rect">
            <a:avLst/>
          </a:prstGeom>
          <a:solidFill>
            <a:schemeClr val="bg2"/>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439738" y="502920"/>
            <a:ext cx="2075488" cy="566928"/>
          </a:xfrm>
          <a:prstGeom prst="rect">
            <a:avLst/>
          </a:prstGeom>
        </p:spPr>
      </p:pic>
    </p:spTree>
    <p:extLst>
      <p:ext uri="{BB962C8B-B14F-4D97-AF65-F5344CB8AC3E}">
        <p14:creationId xmlns:p14="http://schemas.microsoft.com/office/powerpoint/2010/main" val="247346528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type="title" preserve="1">
  <p:cSld name="Divider Slide v2">
    <p:spTree>
      <p:nvGrpSpPr>
        <p:cNvPr id="1" name=""/>
        <p:cNvGrpSpPr/>
        <p:nvPr/>
      </p:nvGrpSpPr>
      <p:grpSpPr>
        <a:xfrm>
          <a:off x="0" y="0"/>
          <a:ext cx="0" cy="0"/>
          <a:chOff x="0" y="0"/>
          <a:chExt cx="0" cy="0"/>
        </a:xfrm>
      </p:grpSpPr>
      <p:sp>
        <p:nvSpPr>
          <p:cNvPr id="2" name="Title 1"/>
          <p:cNvSpPr>
            <a:spLocks noGrp="1"/>
          </p:cNvSpPr>
          <p:nvPr>
            <p:ph type="ctrTitle"/>
          </p:nvPr>
        </p:nvSpPr>
        <p:spPr>
          <a:xfrm>
            <a:off x="439738" y="2296025"/>
            <a:ext cx="4464000" cy="562375"/>
          </a:xfrm>
        </p:spPr>
        <p:txBody>
          <a:bodyPr anchor="t" anchorCtr="0"/>
          <a:lstStyle>
            <a:lvl1pPr algn="l">
              <a:lnSpc>
                <a:spcPts val="3800"/>
              </a:lnSpc>
              <a:defRPr/>
            </a:lvl1pPr>
          </a:lstStyle>
          <a:p>
            <a:r>
              <a:rPr lang="en-US" smtClean="0"/>
              <a:t>Click to edit Master title style</a:t>
            </a:r>
            <a:endParaRPr lang="en-GB" dirty="0"/>
          </a:p>
        </p:txBody>
      </p:sp>
      <p:sp>
        <p:nvSpPr>
          <p:cNvPr id="3" name="Subtitle 2"/>
          <p:cNvSpPr>
            <a:spLocks noGrp="1"/>
          </p:cNvSpPr>
          <p:nvPr>
            <p:ph type="subTitle" idx="1"/>
          </p:nvPr>
        </p:nvSpPr>
        <p:spPr>
          <a:xfrm>
            <a:off x="439738" y="2849400"/>
            <a:ext cx="4192587" cy="2197800"/>
          </a:xfrm>
        </p:spPr>
        <p:txBody>
          <a:bodyPr/>
          <a:lstStyle>
            <a:lvl1pPr marL="0" indent="0" algn="l">
              <a:lnSpc>
                <a:spcPts val="1900"/>
              </a:lnSpc>
              <a:spcBef>
                <a:spcPts val="0"/>
              </a:spcBef>
              <a:buNone/>
              <a:defRPr sz="1800" b="0">
                <a:solidFill>
                  <a:schemeClr val="tx2"/>
                </a:solidFill>
                <a:latin typeface="+mn-lt"/>
              </a:defRPr>
            </a:lvl1pPr>
            <a:lvl2pPr marL="3175" indent="0" algn="l">
              <a:lnSpc>
                <a:spcPts val="1900"/>
              </a:lnSpc>
              <a:spcBef>
                <a:spcPts val="0"/>
              </a:spcBef>
              <a:buNone/>
              <a:defRPr sz="1800">
                <a:solidFill>
                  <a:schemeClr val="tx2"/>
                </a:solidFill>
                <a:latin typeface="+mj-lt"/>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p>
        </p:txBody>
      </p:sp>
      <p:pic>
        <p:nvPicPr>
          <p:cNvPr id="7" name="Picture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5320138" y="-388"/>
            <a:ext cx="3043925" cy="6858000"/>
          </a:xfrm>
          <a:prstGeom prst="rect">
            <a:avLst/>
          </a:prstGeom>
        </p:spPr>
      </p:pic>
      <p:sp>
        <p:nvSpPr>
          <p:cNvPr id="8" name="Rectangle 7"/>
          <p:cNvSpPr/>
          <p:nvPr userDrawn="1"/>
        </p:nvSpPr>
        <p:spPr>
          <a:xfrm rot="18932974">
            <a:off x="6433717" y="5836596"/>
            <a:ext cx="494944" cy="494944"/>
          </a:xfrm>
          <a:prstGeom prst="rect">
            <a:avLst/>
          </a:prstGeom>
          <a:solidFill>
            <a:schemeClr val="bg2"/>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439738" y="502920"/>
            <a:ext cx="2075488" cy="566928"/>
          </a:xfrm>
          <a:prstGeom prst="rect">
            <a:avLst/>
          </a:prstGeom>
        </p:spPr>
      </p:pic>
    </p:spTree>
    <p:extLst>
      <p:ext uri="{BB962C8B-B14F-4D97-AF65-F5344CB8AC3E}">
        <p14:creationId xmlns:p14="http://schemas.microsoft.com/office/powerpoint/2010/main" val="211897157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2534407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title" preserve="1">
  <p:cSld name="Title Slide v2">
    <p:spTree>
      <p:nvGrpSpPr>
        <p:cNvPr id="1" name=""/>
        <p:cNvGrpSpPr/>
        <p:nvPr/>
      </p:nvGrpSpPr>
      <p:grpSpPr>
        <a:xfrm>
          <a:off x="0" y="0"/>
          <a:ext cx="0" cy="0"/>
          <a:chOff x="0" y="0"/>
          <a:chExt cx="0" cy="0"/>
        </a:xfrm>
      </p:grpSpPr>
      <p:sp>
        <p:nvSpPr>
          <p:cNvPr id="2" name="Title 1"/>
          <p:cNvSpPr>
            <a:spLocks noGrp="1"/>
          </p:cNvSpPr>
          <p:nvPr>
            <p:ph type="ctrTitle"/>
          </p:nvPr>
        </p:nvSpPr>
        <p:spPr>
          <a:xfrm>
            <a:off x="439738" y="2123225"/>
            <a:ext cx="4464000" cy="1080775"/>
          </a:xfrm>
        </p:spPr>
        <p:txBody>
          <a:bodyPr/>
          <a:lstStyle>
            <a:lvl1pPr algn="l">
              <a:lnSpc>
                <a:spcPts val="3800"/>
              </a:lnSpc>
              <a:defRPr/>
            </a:lvl1pPr>
          </a:lstStyle>
          <a:p>
            <a:r>
              <a:rPr lang="en-US" smtClean="0"/>
              <a:t>Click to edit Master title style</a:t>
            </a:r>
            <a:endParaRPr lang="en-GB" dirty="0"/>
          </a:p>
        </p:txBody>
      </p:sp>
      <p:sp>
        <p:nvSpPr>
          <p:cNvPr id="3" name="Subtitle 2"/>
          <p:cNvSpPr>
            <a:spLocks noGrp="1"/>
          </p:cNvSpPr>
          <p:nvPr>
            <p:ph type="subTitle" idx="1"/>
          </p:nvPr>
        </p:nvSpPr>
        <p:spPr>
          <a:xfrm>
            <a:off x="439738" y="3439800"/>
            <a:ext cx="4464000" cy="822600"/>
          </a:xfrm>
        </p:spPr>
        <p:txBody>
          <a:bodyPr/>
          <a:lstStyle>
            <a:lvl1pPr marL="0" indent="0" algn="l">
              <a:lnSpc>
                <a:spcPts val="1900"/>
              </a:lnSpc>
              <a:spcBef>
                <a:spcPts val="0"/>
              </a:spcBef>
              <a:buNone/>
              <a:defRPr sz="1800" b="1">
                <a:solidFill>
                  <a:schemeClr val="tx2"/>
                </a:solidFill>
                <a:latin typeface="+mj-lt"/>
              </a:defRPr>
            </a:lvl1pPr>
            <a:lvl2pPr marL="3175" indent="0" algn="l">
              <a:lnSpc>
                <a:spcPts val="1900"/>
              </a:lnSpc>
              <a:spcBef>
                <a:spcPts val="0"/>
              </a:spcBef>
              <a:buNone/>
              <a:defRPr sz="1800">
                <a:solidFill>
                  <a:schemeClr val="tx2"/>
                </a:solidFill>
                <a:latin typeface="+mj-lt"/>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dirty="0"/>
          </a:p>
        </p:txBody>
      </p:sp>
      <p:sp>
        <p:nvSpPr>
          <p:cNvPr id="8" name="TextBox 7"/>
          <p:cNvSpPr txBox="1"/>
          <p:nvPr userDrawn="1"/>
        </p:nvSpPr>
        <p:spPr>
          <a:xfrm>
            <a:off x="439738" y="5695200"/>
            <a:ext cx="2147639" cy="923330"/>
          </a:xfrm>
          <a:prstGeom prst="rect">
            <a:avLst/>
          </a:prstGeom>
          <a:noFill/>
        </p:spPr>
        <p:txBody>
          <a:bodyPr wrap="none" lIns="0" tIns="0" rIns="0" bIns="0" rtlCol="0">
            <a:noAutofit/>
          </a:bodyPr>
          <a:lstStyle/>
          <a:p>
            <a:pPr>
              <a:lnSpc>
                <a:spcPts val="2000"/>
              </a:lnSpc>
            </a:pPr>
            <a:r>
              <a:rPr lang="en-GB" spc="-30" baseline="0" dirty="0" smtClean="0">
                <a:solidFill>
                  <a:schemeClr val="tx2"/>
                </a:solidFill>
                <a:latin typeface="+mn-lt"/>
              </a:rPr>
              <a:t>Trusted evidence.</a:t>
            </a:r>
          </a:p>
          <a:p>
            <a:pPr>
              <a:lnSpc>
                <a:spcPts val="2000"/>
              </a:lnSpc>
            </a:pPr>
            <a:r>
              <a:rPr lang="en-GB" spc="-30" baseline="0" dirty="0" smtClean="0">
                <a:solidFill>
                  <a:schemeClr val="tx2"/>
                </a:solidFill>
                <a:latin typeface="+mn-lt"/>
              </a:rPr>
              <a:t>Informed decisions.</a:t>
            </a:r>
          </a:p>
          <a:p>
            <a:pPr>
              <a:lnSpc>
                <a:spcPts val="2000"/>
              </a:lnSpc>
            </a:pPr>
            <a:r>
              <a:rPr lang="en-GB" spc="-30" baseline="0" dirty="0" smtClean="0">
                <a:solidFill>
                  <a:schemeClr val="bg2"/>
                </a:solidFill>
                <a:latin typeface="+mn-lt"/>
              </a:rPr>
              <a:t>Better health.</a:t>
            </a:r>
          </a:p>
        </p:txBody>
      </p:sp>
      <p:pic>
        <p:nvPicPr>
          <p:cNvPr id="6" name="Picture 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5320138" y="-388"/>
            <a:ext cx="3043925" cy="6858000"/>
          </a:xfrm>
          <a:prstGeom prst="rect">
            <a:avLst/>
          </a:prstGeom>
        </p:spPr>
      </p:pic>
      <p:sp>
        <p:nvSpPr>
          <p:cNvPr id="9" name="Rectangle 8"/>
          <p:cNvSpPr/>
          <p:nvPr userDrawn="1"/>
        </p:nvSpPr>
        <p:spPr>
          <a:xfrm rot="18932974">
            <a:off x="6433717" y="5836596"/>
            <a:ext cx="494944" cy="494944"/>
          </a:xfrm>
          <a:prstGeom prst="rect">
            <a:avLst/>
          </a:prstGeom>
          <a:solidFill>
            <a:schemeClr val="bg2"/>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439738" y="502920"/>
            <a:ext cx="2075488" cy="566928"/>
          </a:xfrm>
          <a:prstGeom prst="rect">
            <a:avLst/>
          </a:prstGeom>
        </p:spPr>
      </p:pic>
    </p:spTree>
    <p:extLst>
      <p:ext uri="{BB962C8B-B14F-4D97-AF65-F5344CB8AC3E}">
        <p14:creationId xmlns:p14="http://schemas.microsoft.com/office/powerpoint/2010/main" val="24472368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title" preserve="1">
  <p:cSld name="Title Slide v3">
    <p:spTree>
      <p:nvGrpSpPr>
        <p:cNvPr id="1" name=""/>
        <p:cNvGrpSpPr/>
        <p:nvPr/>
      </p:nvGrpSpPr>
      <p:grpSpPr>
        <a:xfrm>
          <a:off x="0" y="0"/>
          <a:ext cx="0" cy="0"/>
          <a:chOff x="0" y="0"/>
          <a:chExt cx="0" cy="0"/>
        </a:xfrm>
      </p:grpSpPr>
      <p:sp>
        <p:nvSpPr>
          <p:cNvPr id="8" name="TextBox 7"/>
          <p:cNvSpPr txBox="1"/>
          <p:nvPr userDrawn="1"/>
        </p:nvSpPr>
        <p:spPr>
          <a:xfrm>
            <a:off x="439738" y="5695200"/>
            <a:ext cx="2147639" cy="923330"/>
          </a:xfrm>
          <a:prstGeom prst="rect">
            <a:avLst/>
          </a:prstGeom>
          <a:noFill/>
        </p:spPr>
        <p:txBody>
          <a:bodyPr wrap="none" lIns="0" tIns="0" rIns="0" bIns="0" rtlCol="0">
            <a:noAutofit/>
          </a:bodyPr>
          <a:lstStyle/>
          <a:p>
            <a:pPr>
              <a:lnSpc>
                <a:spcPts val="2000"/>
              </a:lnSpc>
            </a:pPr>
            <a:r>
              <a:rPr lang="en-GB" spc="-30" baseline="0" dirty="0" smtClean="0">
                <a:solidFill>
                  <a:schemeClr val="tx2"/>
                </a:solidFill>
                <a:latin typeface="+mn-lt"/>
              </a:rPr>
              <a:t>Trusted evidence.</a:t>
            </a:r>
          </a:p>
          <a:p>
            <a:pPr>
              <a:lnSpc>
                <a:spcPts val="2000"/>
              </a:lnSpc>
            </a:pPr>
            <a:r>
              <a:rPr lang="en-GB" spc="-30" baseline="0" dirty="0" smtClean="0">
                <a:solidFill>
                  <a:schemeClr val="tx2"/>
                </a:solidFill>
                <a:latin typeface="+mn-lt"/>
              </a:rPr>
              <a:t>Informed decisions.</a:t>
            </a:r>
          </a:p>
          <a:p>
            <a:pPr>
              <a:lnSpc>
                <a:spcPts val="2000"/>
              </a:lnSpc>
            </a:pPr>
            <a:r>
              <a:rPr lang="en-GB" spc="-30" baseline="0" dirty="0" smtClean="0">
                <a:solidFill>
                  <a:schemeClr val="bg2"/>
                </a:solidFill>
                <a:latin typeface="+mn-lt"/>
              </a:rPr>
              <a:t>Better health.</a:t>
            </a:r>
          </a:p>
        </p:txBody>
      </p:sp>
      <p:sp>
        <p:nvSpPr>
          <p:cNvPr id="6" name="Rectangle 5"/>
          <p:cNvSpPr/>
          <p:nvPr userDrawn="1"/>
        </p:nvSpPr>
        <p:spPr>
          <a:xfrm>
            <a:off x="3924000" y="0"/>
            <a:ext cx="5220000" cy="6858000"/>
          </a:xfrm>
          <a:prstGeom prst="rect">
            <a:avLst/>
          </a:prstGeom>
          <a:solidFill>
            <a:schemeClr val="tx2"/>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2" name="Title 1"/>
          <p:cNvSpPr>
            <a:spLocks noGrp="1"/>
          </p:cNvSpPr>
          <p:nvPr>
            <p:ph type="ctrTitle"/>
          </p:nvPr>
        </p:nvSpPr>
        <p:spPr>
          <a:xfrm>
            <a:off x="4608000" y="1964825"/>
            <a:ext cx="4356000" cy="1080775"/>
          </a:xfrm>
        </p:spPr>
        <p:txBody>
          <a:bodyPr/>
          <a:lstStyle>
            <a:lvl1pPr algn="l">
              <a:lnSpc>
                <a:spcPts val="3800"/>
              </a:lnSpc>
              <a:defRPr/>
            </a:lvl1pPr>
          </a:lstStyle>
          <a:p>
            <a:r>
              <a:rPr lang="en-US" smtClean="0"/>
              <a:t>Click to edit Master title style</a:t>
            </a:r>
            <a:endParaRPr lang="en-GB" dirty="0"/>
          </a:p>
        </p:txBody>
      </p:sp>
      <p:sp>
        <p:nvSpPr>
          <p:cNvPr id="3" name="Subtitle 2"/>
          <p:cNvSpPr>
            <a:spLocks noGrp="1"/>
          </p:cNvSpPr>
          <p:nvPr>
            <p:ph type="subTitle" idx="1"/>
          </p:nvPr>
        </p:nvSpPr>
        <p:spPr>
          <a:xfrm>
            <a:off x="4608000" y="3835800"/>
            <a:ext cx="4046400" cy="822600"/>
          </a:xfrm>
        </p:spPr>
        <p:txBody>
          <a:bodyPr/>
          <a:lstStyle>
            <a:lvl1pPr marL="0" indent="0" algn="l">
              <a:lnSpc>
                <a:spcPts val="1900"/>
              </a:lnSpc>
              <a:spcBef>
                <a:spcPts val="0"/>
              </a:spcBef>
              <a:buNone/>
              <a:defRPr sz="1800" b="1">
                <a:solidFill>
                  <a:schemeClr val="bg1"/>
                </a:solidFill>
                <a:latin typeface="+mj-lt"/>
              </a:defRPr>
            </a:lvl1pPr>
            <a:lvl2pPr marL="3175" indent="0" algn="l">
              <a:lnSpc>
                <a:spcPts val="1900"/>
              </a:lnSpc>
              <a:spcBef>
                <a:spcPts val="0"/>
              </a:spcBef>
              <a:buNone/>
              <a:defRPr sz="1800">
                <a:solidFill>
                  <a:schemeClr val="bg1"/>
                </a:solidFill>
                <a:latin typeface="+mj-lt"/>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dirty="0"/>
          </a:p>
        </p:txBody>
      </p:sp>
      <p:pic>
        <p:nvPicPr>
          <p:cNvPr id="5" name="Picture 4"/>
          <p:cNvPicPr>
            <a:picLocks noChangeAspect="1"/>
          </p:cNvPicPr>
          <p:nvPr userDrawn="1"/>
        </p:nvPicPr>
        <p:blipFill rotWithShape="1">
          <a:blip r:embed="rId2" cstate="print">
            <a:extLst>
              <a:ext uri="{28A0092B-C50C-407E-A947-70E740481C1C}">
                <a14:useLocalDpi xmlns:a14="http://schemas.microsoft.com/office/drawing/2010/main" val="0"/>
              </a:ext>
            </a:extLst>
          </a:blip>
          <a:srcRect t="11808" b="16524"/>
          <a:stretch/>
        </p:blipFill>
        <p:spPr>
          <a:xfrm>
            <a:off x="2073686" y="0"/>
            <a:ext cx="2777113" cy="6858000"/>
          </a:xfrm>
          <a:prstGeom prst="rect">
            <a:avLst/>
          </a:prstGeom>
        </p:spPr>
      </p:pic>
      <p:pic>
        <p:nvPicPr>
          <p:cNvPr id="4" name="Picture 3"/>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439738" y="502920"/>
            <a:ext cx="2075488" cy="566928"/>
          </a:xfrm>
          <a:prstGeom prst="rect">
            <a:avLst/>
          </a:prstGeom>
        </p:spPr>
      </p:pic>
    </p:spTree>
    <p:extLst>
      <p:ext uri="{BB962C8B-B14F-4D97-AF65-F5344CB8AC3E}">
        <p14:creationId xmlns:p14="http://schemas.microsoft.com/office/powerpoint/2010/main" val="13043552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itle" preserve="1">
  <p:cSld name="Title Slide v4">
    <p:spTree>
      <p:nvGrpSpPr>
        <p:cNvPr id="1" name=""/>
        <p:cNvGrpSpPr/>
        <p:nvPr/>
      </p:nvGrpSpPr>
      <p:grpSpPr>
        <a:xfrm>
          <a:off x="0" y="0"/>
          <a:ext cx="0" cy="0"/>
          <a:chOff x="0" y="0"/>
          <a:chExt cx="0" cy="0"/>
        </a:xfrm>
      </p:grpSpPr>
      <p:sp>
        <p:nvSpPr>
          <p:cNvPr id="2" name="Title 1"/>
          <p:cNvSpPr>
            <a:spLocks noGrp="1"/>
          </p:cNvSpPr>
          <p:nvPr>
            <p:ph type="ctrTitle"/>
          </p:nvPr>
        </p:nvSpPr>
        <p:spPr>
          <a:xfrm>
            <a:off x="439738" y="3563225"/>
            <a:ext cx="4464000" cy="1080775"/>
          </a:xfrm>
        </p:spPr>
        <p:txBody>
          <a:bodyPr/>
          <a:lstStyle>
            <a:lvl1pPr algn="l">
              <a:lnSpc>
                <a:spcPts val="3800"/>
              </a:lnSpc>
              <a:defRPr/>
            </a:lvl1pPr>
          </a:lstStyle>
          <a:p>
            <a:r>
              <a:rPr lang="en-US" smtClean="0"/>
              <a:t>Click to edit Master title style</a:t>
            </a:r>
            <a:endParaRPr lang="en-GB" dirty="0"/>
          </a:p>
        </p:txBody>
      </p:sp>
      <p:sp>
        <p:nvSpPr>
          <p:cNvPr id="3" name="Subtitle 2"/>
          <p:cNvSpPr>
            <a:spLocks noGrp="1"/>
          </p:cNvSpPr>
          <p:nvPr>
            <p:ph type="subTitle" idx="1"/>
          </p:nvPr>
        </p:nvSpPr>
        <p:spPr>
          <a:xfrm>
            <a:off x="439738" y="4728600"/>
            <a:ext cx="4464000" cy="822600"/>
          </a:xfrm>
        </p:spPr>
        <p:txBody>
          <a:bodyPr/>
          <a:lstStyle>
            <a:lvl1pPr marL="0" indent="0" algn="l">
              <a:lnSpc>
                <a:spcPts val="1900"/>
              </a:lnSpc>
              <a:spcBef>
                <a:spcPts val="0"/>
              </a:spcBef>
              <a:buNone/>
              <a:defRPr sz="1800" b="1">
                <a:solidFill>
                  <a:schemeClr val="tx2"/>
                </a:solidFill>
                <a:latin typeface="+mj-lt"/>
              </a:defRPr>
            </a:lvl1pPr>
            <a:lvl2pPr marL="3175" indent="0" algn="l">
              <a:lnSpc>
                <a:spcPts val="1900"/>
              </a:lnSpc>
              <a:spcBef>
                <a:spcPts val="0"/>
              </a:spcBef>
              <a:buNone/>
              <a:defRPr sz="1800">
                <a:solidFill>
                  <a:schemeClr val="tx2"/>
                </a:solidFill>
                <a:latin typeface="+mj-lt"/>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dirty="0"/>
          </a:p>
        </p:txBody>
      </p:sp>
      <p:sp>
        <p:nvSpPr>
          <p:cNvPr id="8" name="TextBox 7"/>
          <p:cNvSpPr txBox="1"/>
          <p:nvPr userDrawn="1"/>
        </p:nvSpPr>
        <p:spPr>
          <a:xfrm>
            <a:off x="439738" y="5695200"/>
            <a:ext cx="2147639" cy="923330"/>
          </a:xfrm>
          <a:prstGeom prst="rect">
            <a:avLst/>
          </a:prstGeom>
          <a:noFill/>
        </p:spPr>
        <p:txBody>
          <a:bodyPr wrap="none" lIns="0" tIns="0" rIns="0" bIns="0" rtlCol="0">
            <a:noAutofit/>
          </a:bodyPr>
          <a:lstStyle/>
          <a:p>
            <a:pPr>
              <a:lnSpc>
                <a:spcPts val="2000"/>
              </a:lnSpc>
            </a:pPr>
            <a:r>
              <a:rPr lang="en-GB" spc="-30" baseline="0" dirty="0" smtClean="0">
                <a:solidFill>
                  <a:schemeClr val="tx2"/>
                </a:solidFill>
                <a:latin typeface="+mn-lt"/>
              </a:rPr>
              <a:t>Trusted evidence.</a:t>
            </a:r>
          </a:p>
          <a:p>
            <a:pPr>
              <a:lnSpc>
                <a:spcPts val="2000"/>
              </a:lnSpc>
            </a:pPr>
            <a:r>
              <a:rPr lang="en-GB" spc="-30" baseline="0" dirty="0" smtClean="0">
                <a:solidFill>
                  <a:schemeClr val="tx2"/>
                </a:solidFill>
                <a:latin typeface="+mn-lt"/>
              </a:rPr>
              <a:t>Informed decisions.</a:t>
            </a:r>
          </a:p>
          <a:p>
            <a:pPr>
              <a:lnSpc>
                <a:spcPts val="2000"/>
              </a:lnSpc>
            </a:pPr>
            <a:r>
              <a:rPr lang="en-GB" spc="-30" baseline="0" dirty="0" smtClean="0">
                <a:solidFill>
                  <a:schemeClr val="bg2"/>
                </a:solidFill>
                <a:latin typeface="+mn-lt"/>
              </a:rPr>
              <a:t>Better health.</a:t>
            </a:r>
          </a:p>
        </p:txBody>
      </p:sp>
      <p:pic>
        <p:nvPicPr>
          <p:cNvPr id="5" name="Picture 4"/>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426585" y="0"/>
            <a:ext cx="4282440" cy="6858000"/>
          </a:xfrm>
          <a:prstGeom prst="rect">
            <a:avLst/>
          </a:prstGeom>
        </p:spPr>
      </p:pic>
      <p:sp>
        <p:nvSpPr>
          <p:cNvPr id="9" name="Rectangle 8"/>
          <p:cNvSpPr/>
          <p:nvPr userDrawn="1"/>
        </p:nvSpPr>
        <p:spPr>
          <a:xfrm rot="18931217">
            <a:off x="6263551" y="5488794"/>
            <a:ext cx="838473" cy="838473"/>
          </a:xfrm>
          <a:prstGeom prst="rect">
            <a:avLst/>
          </a:prstGeom>
          <a:solidFill>
            <a:schemeClr val="bg2"/>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439738" y="502920"/>
            <a:ext cx="2075488" cy="566928"/>
          </a:xfrm>
          <a:prstGeom prst="rect">
            <a:avLst/>
          </a:prstGeom>
        </p:spPr>
      </p:pic>
    </p:spTree>
    <p:extLst>
      <p:ext uri="{BB962C8B-B14F-4D97-AF65-F5344CB8AC3E}">
        <p14:creationId xmlns:p14="http://schemas.microsoft.com/office/powerpoint/2010/main" val="16207166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userDrawn="1">
  <p:cSld name="Title Slide with Large Image">
    <p:spTree>
      <p:nvGrpSpPr>
        <p:cNvPr id="1" name=""/>
        <p:cNvGrpSpPr/>
        <p:nvPr/>
      </p:nvGrpSpPr>
      <p:grpSpPr>
        <a:xfrm>
          <a:off x="0" y="0"/>
          <a:ext cx="0" cy="0"/>
          <a:chOff x="0" y="0"/>
          <a:chExt cx="0" cy="0"/>
        </a:xfrm>
      </p:grpSpPr>
      <p:sp>
        <p:nvSpPr>
          <p:cNvPr id="7" name="Picture Placeholder 6"/>
          <p:cNvSpPr>
            <a:spLocks noGrp="1"/>
          </p:cNvSpPr>
          <p:nvPr>
            <p:ph type="pic" sz="quarter" idx="10" hasCustomPrompt="1"/>
          </p:nvPr>
        </p:nvSpPr>
        <p:spPr>
          <a:xfrm>
            <a:off x="0" y="2502000"/>
            <a:ext cx="9144000" cy="4356000"/>
          </a:xfrm>
          <a:solidFill>
            <a:schemeClr val="accent5"/>
          </a:solidFill>
        </p:spPr>
        <p:txBody>
          <a:bodyPr lIns="432000" tIns="108000"/>
          <a:lstStyle>
            <a:lvl1pPr marL="0" indent="0">
              <a:defRPr>
                <a:solidFill>
                  <a:schemeClr val="bg1"/>
                </a:solidFill>
                <a:latin typeface="+mn-lt"/>
              </a:defRPr>
            </a:lvl1pPr>
          </a:lstStyle>
          <a:p>
            <a:r>
              <a:rPr lang="en-GB" dirty="0" smtClean="0"/>
              <a:t>Insert image here</a:t>
            </a:r>
            <a:endParaRPr lang="en-GB" dirty="0"/>
          </a:p>
        </p:txBody>
      </p:sp>
      <p:sp>
        <p:nvSpPr>
          <p:cNvPr id="2" name="Title 1"/>
          <p:cNvSpPr>
            <a:spLocks noGrp="1"/>
          </p:cNvSpPr>
          <p:nvPr>
            <p:ph type="ctrTitle"/>
          </p:nvPr>
        </p:nvSpPr>
        <p:spPr>
          <a:xfrm>
            <a:off x="439738" y="1295225"/>
            <a:ext cx="4464000" cy="1080775"/>
          </a:xfrm>
        </p:spPr>
        <p:txBody>
          <a:bodyPr/>
          <a:lstStyle>
            <a:lvl1pPr algn="l">
              <a:lnSpc>
                <a:spcPts val="3800"/>
              </a:lnSpc>
              <a:defRPr/>
            </a:lvl1pPr>
          </a:lstStyle>
          <a:p>
            <a:r>
              <a:rPr lang="en-US" smtClean="0"/>
              <a:t>Click to edit Master title style</a:t>
            </a:r>
            <a:endParaRPr lang="en-GB" dirty="0"/>
          </a:p>
        </p:txBody>
      </p:sp>
      <p:sp>
        <p:nvSpPr>
          <p:cNvPr id="3" name="Subtitle 2"/>
          <p:cNvSpPr>
            <a:spLocks noGrp="1"/>
          </p:cNvSpPr>
          <p:nvPr>
            <p:ph type="subTitle" idx="1"/>
          </p:nvPr>
        </p:nvSpPr>
        <p:spPr>
          <a:xfrm>
            <a:off x="5428800" y="1409400"/>
            <a:ext cx="3326400" cy="822600"/>
          </a:xfrm>
        </p:spPr>
        <p:txBody>
          <a:bodyPr/>
          <a:lstStyle>
            <a:lvl1pPr marL="0" indent="0" algn="l">
              <a:lnSpc>
                <a:spcPts val="1900"/>
              </a:lnSpc>
              <a:spcBef>
                <a:spcPts val="0"/>
              </a:spcBef>
              <a:buNone/>
              <a:defRPr sz="1800" b="1">
                <a:solidFill>
                  <a:schemeClr val="tx2"/>
                </a:solidFill>
                <a:latin typeface="+mj-lt"/>
              </a:defRPr>
            </a:lvl1pPr>
            <a:lvl2pPr marL="3175" indent="0" algn="l">
              <a:lnSpc>
                <a:spcPts val="1900"/>
              </a:lnSpc>
              <a:spcBef>
                <a:spcPts val="0"/>
              </a:spcBef>
              <a:buNone/>
              <a:defRPr sz="1800">
                <a:solidFill>
                  <a:schemeClr val="tx2"/>
                </a:solidFill>
                <a:latin typeface="+mj-lt"/>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dirty="0"/>
          </a:p>
        </p:txBody>
      </p:sp>
      <p:pic>
        <p:nvPicPr>
          <p:cNvPr id="4" name="Picture 3"/>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39738" y="502920"/>
            <a:ext cx="2075488" cy="566928"/>
          </a:xfrm>
          <a:prstGeom prst="rect">
            <a:avLst/>
          </a:prstGeom>
        </p:spPr>
      </p:pic>
    </p:spTree>
    <p:extLst>
      <p:ext uri="{BB962C8B-B14F-4D97-AF65-F5344CB8AC3E}">
        <p14:creationId xmlns:p14="http://schemas.microsoft.com/office/powerpoint/2010/main" val="10830423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userDrawn="1">
  <p:cSld name="Title Slide with Small Image">
    <p:spTree>
      <p:nvGrpSpPr>
        <p:cNvPr id="1" name=""/>
        <p:cNvGrpSpPr/>
        <p:nvPr/>
      </p:nvGrpSpPr>
      <p:grpSpPr>
        <a:xfrm>
          <a:off x="0" y="0"/>
          <a:ext cx="0" cy="0"/>
          <a:chOff x="0" y="0"/>
          <a:chExt cx="0" cy="0"/>
        </a:xfrm>
      </p:grpSpPr>
      <p:sp>
        <p:nvSpPr>
          <p:cNvPr id="2" name="Title 1"/>
          <p:cNvSpPr>
            <a:spLocks noGrp="1"/>
          </p:cNvSpPr>
          <p:nvPr>
            <p:ph type="ctrTitle"/>
          </p:nvPr>
        </p:nvSpPr>
        <p:spPr>
          <a:xfrm>
            <a:off x="439738" y="2699225"/>
            <a:ext cx="4117862" cy="1080775"/>
          </a:xfrm>
        </p:spPr>
        <p:txBody>
          <a:bodyPr/>
          <a:lstStyle>
            <a:lvl1pPr algn="l">
              <a:lnSpc>
                <a:spcPts val="3800"/>
              </a:lnSpc>
              <a:defRPr/>
            </a:lvl1pPr>
          </a:lstStyle>
          <a:p>
            <a:r>
              <a:rPr lang="en-US" smtClean="0"/>
              <a:t>Click to edit Master title style</a:t>
            </a:r>
            <a:endParaRPr lang="en-GB" dirty="0"/>
          </a:p>
        </p:txBody>
      </p:sp>
      <p:sp>
        <p:nvSpPr>
          <p:cNvPr id="3" name="Subtitle 2"/>
          <p:cNvSpPr>
            <a:spLocks noGrp="1"/>
          </p:cNvSpPr>
          <p:nvPr>
            <p:ph type="subTitle" idx="1"/>
          </p:nvPr>
        </p:nvSpPr>
        <p:spPr>
          <a:xfrm>
            <a:off x="439738" y="3958200"/>
            <a:ext cx="4117862" cy="822600"/>
          </a:xfrm>
        </p:spPr>
        <p:txBody>
          <a:bodyPr/>
          <a:lstStyle>
            <a:lvl1pPr marL="0" indent="0" algn="l">
              <a:lnSpc>
                <a:spcPts val="1900"/>
              </a:lnSpc>
              <a:spcBef>
                <a:spcPts val="0"/>
              </a:spcBef>
              <a:buNone/>
              <a:defRPr sz="1800" b="1">
                <a:solidFill>
                  <a:schemeClr val="tx2"/>
                </a:solidFill>
                <a:latin typeface="+mj-lt"/>
              </a:defRPr>
            </a:lvl1pPr>
            <a:lvl2pPr marL="3175" indent="0" algn="l">
              <a:lnSpc>
                <a:spcPts val="1900"/>
              </a:lnSpc>
              <a:spcBef>
                <a:spcPts val="0"/>
              </a:spcBef>
              <a:buNone/>
              <a:defRPr sz="1800">
                <a:solidFill>
                  <a:schemeClr val="tx2"/>
                </a:solidFill>
                <a:latin typeface="+mj-lt"/>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dirty="0"/>
          </a:p>
        </p:txBody>
      </p:sp>
      <p:sp>
        <p:nvSpPr>
          <p:cNvPr id="8" name="TextBox 7"/>
          <p:cNvSpPr txBox="1"/>
          <p:nvPr userDrawn="1"/>
        </p:nvSpPr>
        <p:spPr>
          <a:xfrm>
            <a:off x="439738" y="5695200"/>
            <a:ext cx="2147639" cy="923330"/>
          </a:xfrm>
          <a:prstGeom prst="rect">
            <a:avLst/>
          </a:prstGeom>
          <a:noFill/>
        </p:spPr>
        <p:txBody>
          <a:bodyPr wrap="none" lIns="0" tIns="0" rIns="0" bIns="0" rtlCol="0">
            <a:noAutofit/>
          </a:bodyPr>
          <a:lstStyle/>
          <a:p>
            <a:pPr>
              <a:lnSpc>
                <a:spcPts val="2000"/>
              </a:lnSpc>
            </a:pPr>
            <a:r>
              <a:rPr lang="en-GB" spc="-30" baseline="0" dirty="0" smtClean="0">
                <a:solidFill>
                  <a:schemeClr val="tx2"/>
                </a:solidFill>
                <a:latin typeface="+mn-lt"/>
              </a:rPr>
              <a:t>Trusted evidence.</a:t>
            </a:r>
          </a:p>
          <a:p>
            <a:pPr>
              <a:lnSpc>
                <a:spcPts val="2000"/>
              </a:lnSpc>
            </a:pPr>
            <a:r>
              <a:rPr lang="en-GB" spc="-30" baseline="0" dirty="0" smtClean="0">
                <a:solidFill>
                  <a:schemeClr val="tx2"/>
                </a:solidFill>
                <a:latin typeface="+mn-lt"/>
              </a:rPr>
              <a:t>Informed decisions.</a:t>
            </a:r>
          </a:p>
          <a:p>
            <a:pPr>
              <a:lnSpc>
                <a:spcPts val="2000"/>
              </a:lnSpc>
            </a:pPr>
            <a:r>
              <a:rPr lang="en-GB" spc="-30" baseline="0" dirty="0" smtClean="0">
                <a:solidFill>
                  <a:schemeClr val="bg2"/>
                </a:solidFill>
                <a:latin typeface="+mn-lt"/>
              </a:rPr>
              <a:t>Better health.</a:t>
            </a:r>
          </a:p>
        </p:txBody>
      </p:sp>
      <p:pic>
        <p:nvPicPr>
          <p:cNvPr id="9" name="Picture 8"/>
          <p:cNvPicPr>
            <a:picLocks noChangeAspect="1"/>
          </p:cNvPicPr>
          <p:nvPr userDrawn="1"/>
        </p:nvPicPr>
        <p:blipFill rotWithShape="1">
          <a:blip r:embed="rId2" cstate="print">
            <a:extLst>
              <a:ext uri="{28A0092B-C50C-407E-A947-70E740481C1C}">
                <a14:useLocalDpi xmlns:a14="http://schemas.microsoft.com/office/drawing/2010/main" val="0"/>
              </a:ext>
            </a:extLst>
          </a:blip>
          <a:srcRect l="37863"/>
          <a:stretch/>
        </p:blipFill>
        <p:spPr>
          <a:xfrm>
            <a:off x="5534025" y="0"/>
            <a:ext cx="3120980" cy="6858000"/>
          </a:xfrm>
          <a:prstGeom prst="rect">
            <a:avLst/>
          </a:prstGeom>
        </p:spPr>
      </p:pic>
      <p:sp>
        <p:nvSpPr>
          <p:cNvPr id="7" name="Picture Placeholder 6"/>
          <p:cNvSpPr>
            <a:spLocks noGrp="1"/>
          </p:cNvSpPr>
          <p:nvPr>
            <p:ph type="pic" sz="quarter" idx="10" hasCustomPrompt="1"/>
          </p:nvPr>
        </p:nvSpPr>
        <p:spPr>
          <a:xfrm>
            <a:off x="4644000" y="1324800"/>
            <a:ext cx="4500000" cy="3384000"/>
          </a:xfrm>
          <a:solidFill>
            <a:schemeClr val="accent5"/>
          </a:solidFill>
        </p:spPr>
        <p:txBody>
          <a:bodyPr lIns="432000" tIns="108000"/>
          <a:lstStyle>
            <a:lvl1pPr marL="0" indent="0">
              <a:defRPr>
                <a:solidFill>
                  <a:schemeClr val="bg1"/>
                </a:solidFill>
                <a:latin typeface="+mn-lt"/>
              </a:defRPr>
            </a:lvl1pPr>
          </a:lstStyle>
          <a:p>
            <a:r>
              <a:rPr lang="en-GB" dirty="0" smtClean="0"/>
              <a:t>Insert image here</a:t>
            </a:r>
            <a:endParaRPr lang="en-GB" dirty="0"/>
          </a:p>
        </p:txBody>
      </p:sp>
      <p:pic>
        <p:nvPicPr>
          <p:cNvPr id="4" name="Picture 3"/>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439738" y="502920"/>
            <a:ext cx="2075488" cy="566928"/>
          </a:xfrm>
          <a:prstGeom prst="rect">
            <a:avLst/>
          </a:prstGeom>
        </p:spPr>
      </p:pic>
    </p:spTree>
    <p:extLst>
      <p:ext uri="{BB962C8B-B14F-4D97-AF65-F5344CB8AC3E}">
        <p14:creationId xmlns:p14="http://schemas.microsoft.com/office/powerpoint/2010/main" val="30895297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preserve="1" userDrawn="1">
  <p:cSld name="Title Slide with Large Image v2">
    <p:spTree>
      <p:nvGrpSpPr>
        <p:cNvPr id="1" name=""/>
        <p:cNvGrpSpPr/>
        <p:nvPr/>
      </p:nvGrpSpPr>
      <p:grpSpPr>
        <a:xfrm>
          <a:off x="0" y="0"/>
          <a:ext cx="0" cy="0"/>
          <a:chOff x="0" y="0"/>
          <a:chExt cx="0" cy="0"/>
        </a:xfrm>
      </p:grpSpPr>
      <p:sp>
        <p:nvSpPr>
          <p:cNvPr id="7" name="Picture Placeholder 6"/>
          <p:cNvSpPr>
            <a:spLocks noGrp="1"/>
          </p:cNvSpPr>
          <p:nvPr>
            <p:ph type="pic" sz="quarter" idx="10" hasCustomPrompt="1"/>
          </p:nvPr>
        </p:nvSpPr>
        <p:spPr>
          <a:xfrm>
            <a:off x="0" y="2502000"/>
            <a:ext cx="9144000" cy="4356000"/>
          </a:xfrm>
          <a:solidFill>
            <a:schemeClr val="accent5"/>
          </a:solidFill>
        </p:spPr>
        <p:txBody>
          <a:bodyPr lIns="432000" tIns="108000"/>
          <a:lstStyle>
            <a:lvl1pPr marL="0" indent="0">
              <a:defRPr>
                <a:solidFill>
                  <a:schemeClr val="bg1"/>
                </a:solidFill>
                <a:latin typeface="+mn-lt"/>
              </a:defRPr>
            </a:lvl1pPr>
          </a:lstStyle>
          <a:p>
            <a:r>
              <a:rPr lang="en-GB" dirty="0" smtClean="0"/>
              <a:t>Insert image here</a:t>
            </a:r>
            <a:endParaRPr lang="en-GB" dirty="0"/>
          </a:p>
        </p:txBody>
      </p:sp>
      <p:sp>
        <p:nvSpPr>
          <p:cNvPr id="2" name="Title 1"/>
          <p:cNvSpPr>
            <a:spLocks noGrp="1"/>
          </p:cNvSpPr>
          <p:nvPr>
            <p:ph type="ctrTitle"/>
          </p:nvPr>
        </p:nvSpPr>
        <p:spPr>
          <a:xfrm>
            <a:off x="439738" y="3419225"/>
            <a:ext cx="4464000" cy="1080775"/>
          </a:xfrm>
        </p:spPr>
        <p:txBody>
          <a:bodyPr/>
          <a:lstStyle>
            <a:lvl1pPr algn="l">
              <a:lnSpc>
                <a:spcPts val="3800"/>
              </a:lnSpc>
              <a:defRPr/>
            </a:lvl1pPr>
          </a:lstStyle>
          <a:p>
            <a:r>
              <a:rPr lang="en-US" smtClean="0"/>
              <a:t>Click to edit Master title style</a:t>
            </a:r>
            <a:endParaRPr lang="en-GB" dirty="0"/>
          </a:p>
        </p:txBody>
      </p:sp>
      <p:sp>
        <p:nvSpPr>
          <p:cNvPr id="3" name="Subtitle 2"/>
          <p:cNvSpPr>
            <a:spLocks noGrp="1"/>
          </p:cNvSpPr>
          <p:nvPr>
            <p:ph type="subTitle" idx="1"/>
          </p:nvPr>
        </p:nvSpPr>
        <p:spPr>
          <a:xfrm>
            <a:off x="439738" y="4627800"/>
            <a:ext cx="3326400" cy="822600"/>
          </a:xfrm>
        </p:spPr>
        <p:txBody>
          <a:bodyPr/>
          <a:lstStyle>
            <a:lvl1pPr marL="0" indent="0" algn="l">
              <a:lnSpc>
                <a:spcPts val="1900"/>
              </a:lnSpc>
              <a:spcBef>
                <a:spcPts val="0"/>
              </a:spcBef>
              <a:buNone/>
              <a:defRPr sz="1800" b="1">
                <a:solidFill>
                  <a:schemeClr val="tx2"/>
                </a:solidFill>
                <a:latin typeface="+mj-lt"/>
              </a:defRPr>
            </a:lvl1pPr>
            <a:lvl2pPr marL="3175" indent="0" algn="l">
              <a:lnSpc>
                <a:spcPts val="1900"/>
              </a:lnSpc>
              <a:spcBef>
                <a:spcPts val="0"/>
              </a:spcBef>
              <a:buNone/>
              <a:defRPr sz="1800">
                <a:solidFill>
                  <a:schemeClr val="tx2"/>
                </a:solidFill>
                <a:latin typeface="+mj-lt"/>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dirty="0"/>
          </a:p>
        </p:txBody>
      </p:sp>
      <p:pic>
        <p:nvPicPr>
          <p:cNvPr id="4" name="Picture 3"/>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39738" y="502920"/>
            <a:ext cx="2075488" cy="566928"/>
          </a:xfrm>
          <a:prstGeom prst="rect">
            <a:avLst/>
          </a:prstGeom>
        </p:spPr>
      </p:pic>
    </p:spTree>
    <p:extLst>
      <p:ext uri="{BB962C8B-B14F-4D97-AF65-F5344CB8AC3E}">
        <p14:creationId xmlns:p14="http://schemas.microsoft.com/office/powerpoint/2010/main" val="26483035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able of Content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dirty="0"/>
          </a:p>
        </p:txBody>
      </p:sp>
    </p:spTree>
    <p:extLst>
      <p:ext uri="{BB962C8B-B14F-4D97-AF65-F5344CB8AC3E}">
        <p14:creationId xmlns:p14="http://schemas.microsoft.com/office/powerpoint/2010/main" val="41210838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a:p>
        </p:txBody>
      </p:sp>
    </p:spTree>
    <p:extLst>
      <p:ext uri="{BB962C8B-B14F-4D97-AF65-F5344CB8AC3E}">
        <p14:creationId xmlns:p14="http://schemas.microsoft.com/office/powerpoint/2010/main" val="61051143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39738" y="1317600"/>
            <a:ext cx="6120000" cy="632838"/>
          </a:xfrm>
          <a:prstGeom prst="rect">
            <a:avLst/>
          </a:prstGeom>
        </p:spPr>
        <p:txBody>
          <a:bodyPr vert="horz" lIns="0" tIns="0" rIns="0" bIns="0" rtlCol="0" anchor="b" anchorCtr="0">
            <a:noAutofit/>
          </a:bodyPr>
          <a:lstStyle/>
          <a:p>
            <a:r>
              <a:rPr lang="en-US" smtClean="0"/>
              <a:t>Click to edit Master title style</a:t>
            </a:r>
            <a:endParaRPr lang="en-GB" dirty="0"/>
          </a:p>
        </p:txBody>
      </p:sp>
      <p:sp>
        <p:nvSpPr>
          <p:cNvPr id="3" name="Text Placeholder 2"/>
          <p:cNvSpPr>
            <a:spLocks noGrp="1"/>
          </p:cNvSpPr>
          <p:nvPr>
            <p:ph type="body" idx="1"/>
          </p:nvPr>
        </p:nvSpPr>
        <p:spPr>
          <a:xfrm>
            <a:off x="439738" y="2275200"/>
            <a:ext cx="6120000" cy="3909600"/>
          </a:xfrm>
          <a:prstGeom prst="rect">
            <a:avLst/>
          </a:prstGeom>
        </p:spPr>
        <p:txBody>
          <a:bodyPr vert="horz" lIns="0" tIns="0" rIns="0" bIns="0" rtlCol="0">
            <a:no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a:p>
        </p:txBody>
      </p:sp>
      <p:pic>
        <p:nvPicPr>
          <p:cNvPr id="7" name="Picture 6"/>
          <p:cNvPicPr>
            <a:picLocks noChangeAspect="1"/>
          </p:cNvPicPr>
          <p:nvPr/>
        </p:nvPicPr>
        <p:blipFill>
          <a:blip r:embed="rId18" cstate="print">
            <a:extLst>
              <a:ext uri="{28A0092B-C50C-407E-A947-70E740481C1C}">
                <a14:useLocalDpi xmlns:a14="http://schemas.microsoft.com/office/drawing/2010/main" val="0"/>
              </a:ext>
            </a:extLst>
          </a:blip>
          <a:stretch>
            <a:fillRect/>
          </a:stretch>
        </p:blipFill>
        <p:spPr>
          <a:xfrm>
            <a:off x="7153656" y="0"/>
            <a:ext cx="1990344" cy="6858000"/>
          </a:xfrm>
          <a:prstGeom prst="rect">
            <a:avLst/>
          </a:prstGeom>
        </p:spPr>
      </p:pic>
      <p:pic>
        <p:nvPicPr>
          <p:cNvPr id="4" name="Picture 3"/>
          <p:cNvPicPr>
            <a:picLocks noChangeAspect="1"/>
          </p:cNvPicPr>
          <p:nvPr/>
        </p:nvPicPr>
        <p:blipFill>
          <a:blip r:embed="rId19" cstate="print">
            <a:extLst>
              <a:ext uri="{28A0092B-C50C-407E-A947-70E740481C1C}">
                <a14:useLocalDpi xmlns:a14="http://schemas.microsoft.com/office/drawing/2010/main" val="0"/>
              </a:ext>
            </a:extLst>
          </a:blip>
          <a:stretch>
            <a:fillRect/>
          </a:stretch>
        </p:blipFill>
        <p:spPr>
          <a:xfrm>
            <a:off x="439738" y="502920"/>
            <a:ext cx="2075487" cy="566928"/>
          </a:xfrm>
          <a:prstGeom prst="rect">
            <a:avLst/>
          </a:prstGeom>
        </p:spPr>
      </p:pic>
    </p:spTree>
    <p:extLst>
      <p:ext uri="{BB962C8B-B14F-4D97-AF65-F5344CB8AC3E}">
        <p14:creationId xmlns:p14="http://schemas.microsoft.com/office/powerpoint/2010/main" val="1071066575"/>
      </p:ext>
    </p:extLst>
  </p:cSld>
  <p:clrMap bg1="lt1" tx1="dk1" bg2="lt2" tx2="dk2" accent1="accent1" accent2="accent2" accent3="accent3" accent4="accent4" accent5="accent5" accent6="accent6" hlink="hlink" folHlink="folHlink"/>
  <p:sldLayoutIdLst>
    <p:sldLayoutId id="2147483649" r:id="rId1"/>
    <p:sldLayoutId id="2147483658" r:id="rId2"/>
    <p:sldLayoutId id="2147483659" r:id="rId3"/>
    <p:sldLayoutId id="2147483660" r:id="rId4"/>
    <p:sldLayoutId id="2147483661" r:id="rId5"/>
    <p:sldLayoutId id="2147483662" r:id="rId6"/>
    <p:sldLayoutId id="2147483663" r:id="rId7"/>
    <p:sldLayoutId id="2147483650" r:id="rId8"/>
    <p:sldLayoutId id="2147483656" r:id="rId9"/>
    <p:sldLayoutId id="2147483664" r:id="rId10"/>
    <p:sldLayoutId id="2147483657" r:id="rId11"/>
    <p:sldLayoutId id="2147483654" r:id="rId12"/>
    <p:sldLayoutId id="2147483665" r:id="rId13"/>
    <p:sldLayoutId id="2147483666" r:id="rId14"/>
    <p:sldLayoutId id="2147483667" r:id="rId15"/>
    <p:sldLayoutId id="2147483655" r:id="rId16"/>
  </p:sldLayoutIdLst>
  <p:txStyles>
    <p:titleStyle>
      <a:lvl1pPr algn="l" defTabSz="914400" rtl="0" eaLnBrk="1" latinLnBrk="0" hangingPunct="1">
        <a:spcBef>
          <a:spcPct val="0"/>
        </a:spcBef>
        <a:buNone/>
        <a:defRPr sz="3600" b="1" kern="1200" spc="-40" baseline="0">
          <a:solidFill>
            <a:schemeClr val="bg2"/>
          </a:solidFill>
          <a:latin typeface="+mj-lt"/>
          <a:ea typeface="+mj-ea"/>
          <a:cs typeface="+mj-cs"/>
        </a:defRPr>
      </a:lvl1pPr>
    </p:titleStyle>
    <p:bodyStyle>
      <a:lvl1pPr marL="0" indent="0" algn="l" defTabSz="914400" rtl="0" eaLnBrk="1" latinLnBrk="0" hangingPunct="1">
        <a:spcBef>
          <a:spcPts val="1134"/>
        </a:spcBef>
        <a:spcAft>
          <a:spcPts val="0"/>
        </a:spcAft>
        <a:buClr>
          <a:schemeClr val="bg2"/>
        </a:buClr>
        <a:buFont typeface="Arial" pitchFamily="34" charset="0"/>
        <a:buNone/>
        <a:defRPr sz="2000" kern="1200" spc="-20" baseline="0">
          <a:solidFill>
            <a:schemeClr val="tx2"/>
          </a:solidFill>
          <a:latin typeface="+mj-lt"/>
          <a:ea typeface="+mn-ea"/>
          <a:cs typeface="+mn-cs"/>
        </a:defRPr>
      </a:lvl1pPr>
      <a:lvl2pPr marL="179388" indent="-179388" algn="l" defTabSz="914400" rtl="0" eaLnBrk="1" latinLnBrk="0" hangingPunct="1">
        <a:spcBef>
          <a:spcPts val="1134"/>
        </a:spcBef>
        <a:spcAft>
          <a:spcPts val="0"/>
        </a:spcAft>
        <a:buClr>
          <a:schemeClr val="bg2"/>
        </a:buClr>
        <a:buFont typeface="Arial" pitchFamily="34" charset="0"/>
        <a:buChar char="•"/>
        <a:defRPr sz="2000" kern="1200" spc="-20" baseline="0">
          <a:solidFill>
            <a:schemeClr val="tx2"/>
          </a:solidFill>
          <a:latin typeface="+mj-lt"/>
          <a:ea typeface="+mn-ea"/>
          <a:cs typeface="+mn-cs"/>
        </a:defRPr>
      </a:lvl2pPr>
      <a:lvl3pPr marL="388938" indent="-158750" algn="l" defTabSz="914400" rtl="0" eaLnBrk="1" latinLnBrk="0" hangingPunct="1">
        <a:spcBef>
          <a:spcPts val="567"/>
        </a:spcBef>
        <a:buClr>
          <a:schemeClr val="bg2"/>
        </a:buClr>
        <a:buFont typeface="Source Sans Pro" pitchFamily="34" charset="0"/>
        <a:buChar char="–"/>
        <a:defRPr sz="1800" kern="1200" spc="-20" baseline="0">
          <a:solidFill>
            <a:schemeClr val="tx2"/>
          </a:solidFill>
          <a:latin typeface="+mj-lt"/>
          <a:ea typeface="+mn-ea"/>
          <a:cs typeface="+mn-cs"/>
        </a:defRPr>
      </a:lvl3pPr>
      <a:lvl4pPr marL="612775" indent="-195263" algn="l" defTabSz="914400" rtl="0" eaLnBrk="1" latinLnBrk="0" hangingPunct="1">
        <a:spcBef>
          <a:spcPts val="567"/>
        </a:spcBef>
        <a:buClr>
          <a:schemeClr val="bg2"/>
        </a:buClr>
        <a:buFont typeface="Arial" pitchFamily="34" charset="0"/>
        <a:buChar char="•"/>
        <a:defRPr sz="1800" kern="1200" spc="-20" baseline="0">
          <a:solidFill>
            <a:schemeClr val="tx2"/>
          </a:solidFill>
          <a:latin typeface="+mj-lt"/>
          <a:ea typeface="+mn-ea"/>
          <a:cs typeface="+mn-cs"/>
        </a:defRPr>
      </a:lvl4pPr>
      <a:lvl5pPr marL="849313" indent="-187325" algn="l" defTabSz="914400" rtl="0" eaLnBrk="1" latinLnBrk="0" hangingPunct="1">
        <a:spcBef>
          <a:spcPts val="567"/>
        </a:spcBef>
        <a:buClr>
          <a:schemeClr val="bg2"/>
        </a:buClr>
        <a:buFont typeface="Source Sans Pro" pitchFamily="34" charset="0"/>
        <a:buChar char="–"/>
        <a:defRPr sz="1800" kern="1200" spc="-20" baseline="0">
          <a:solidFill>
            <a:schemeClr val="tx2"/>
          </a:solidFill>
          <a:latin typeface="+mj-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9.xml"/></Relationships>
</file>

<file path=ppt/slides/_rels/slide11.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9.xml"/></Relationships>
</file>

<file path=ppt/slides/_rels/slide12.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9.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9.xml"/></Relationships>
</file>

<file path=ppt/slides/_rels/slide14.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9.xml"/><Relationship Id="rId1" Type="http://schemas.openxmlformats.org/officeDocument/2006/relationships/slideLayout" Target="../slideLayouts/slideLayout9.xml"/><Relationship Id="rId4" Type="http://schemas.openxmlformats.org/officeDocument/2006/relationships/image" Target="../media/image14.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9.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9.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9.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9.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9.xml"/></Relationships>
</file>

<file path=ppt/slides/_rels/slide8.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9.xml"/></Relationships>
</file>

<file path=ppt/slides/_rels/slide9.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39738" y="1443114"/>
            <a:ext cx="5590948" cy="2621279"/>
          </a:xfrm>
        </p:spPr>
        <p:txBody>
          <a:bodyPr/>
          <a:lstStyle/>
          <a:p>
            <a:pPr>
              <a:lnSpc>
                <a:spcPct val="100000"/>
              </a:lnSpc>
            </a:pPr>
            <a:r>
              <a:rPr lang="en-US" sz="2800" i="1" dirty="0"/>
              <a:t>Combined surgery versus cataract surgery alone for eyes with cataract and glaucoma</a:t>
            </a:r>
            <a:r>
              <a:rPr lang="en-GB" sz="2800" i="1" dirty="0" smtClean="0"/>
              <a:t/>
            </a:r>
            <a:br>
              <a:rPr lang="en-GB" sz="2800" i="1" dirty="0" smtClean="0"/>
            </a:br>
            <a:r>
              <a:rPr lang="sv-SE" sz="1600" dirty="0" smtClean="0"/>
              <a:t/>
            </a:r>
            <a:br>
              <a:rPr lang="sv-SE" sz="1600" dirty="0" smtClean="0"/>
            </a:br>
            <a:r>
              <a:rPr lang="sv-SE" sz="1600" dirty="0" smtClean="0"/>
              <a:t>Mingjuan L Zhang, Phenpan Hirunyachote, Henry Jampel</a:t>
            </a:r>
            <a:r>
              <a:rPr lang="en-US" sz="1600" dirty="0" smtClean="0"/>
              <a:t/>
            </a:r>
            <a:br>
              <a:rPr lang="en-US" sz="1600" dirty="0" smtClean="0"/>
            </a:br>
            <a:r>
              <a:rPr lang="sv-SE" sz="1600" dirty="0" smtClean="0"/>
              <a:t/>
            </a:r>
            <a:br>
              <a:rPr lang="sv-SE" sz="1600" dirty="0" smtClean="0"/>
            </a:br>
            <a:r>
              <a:rPr lang="sv-SE" sz="1600" dirty="0" smtClean="0"/>
              <a:t>Issue 7, 2015</a:t>
            </a:r>
            <a:endParaRPr lang="en-GB" sz="2400" dirty="0"/>
          </a:p>
        </p:txBody>
      </p:sp>
      <p:sp>
        <p:nvSpPr>
          <p:cNvPr id="3" name="Subtitle 2"/>
          <p:cNvSpPr>
            <a:spLocks noGrp="1"/>
          </p:cNvSpPr>
          <p:nvPr>
            <p:ph type="subTitle" idx="1"/>
          </p:nvPr>
        </p:nvSpPr>
        <p:spPr>
          <a:xfrm>
            <a:off x="439738" y="4467388"/>
            <a:ext cx="4464000" cy="822600"/>
          </a:xfrm>
        </p:spPr>
        <p:txBody>
          <a:bodyPr/>
          <a:lstStyle/>
          <a:p>
            <a:r>
              <a:rPr lang="en-GB" dirty="0" smtClean="0"/>
              <a:t>A presentation to:</a:t>
            </a:r>
          </a:p>
          <a:p>
            <a:r>
              <a:rPr lang="en-GB" b="0" dirty="0" smtClean="0"/>
              <a:t>Meeting name</a:t>
            </a:r>
          </a:p>
          <a:p>
            <a:pPr lvl="1"/>
            <a:r>
              <a:rPr lang="en-GB" dirty="0" smtClean="0"/>
              <a:t>Date</a:t>
            </a:r>
            <a:endParaRPr lang="en-GB" dirty="0"/>
          </a:p>
        </p:txBody>
      </p:sp>
    </p:spTree>
    <p:extLst>
      <p:ext uri="{BB962C8B-B14F-4D97-AF65-F5344CB8AC3E}">
        <p14:creationId xmlns:p14="http://schemas.microsoft.com/office/powerpoint/2010/main" val="177279205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39738" y="1511910"/>
            <a:ext cx="6120000" cy="632838"/>
          </a:xfrm>
        </p:spPr>
        <p:txBody>
          <a:bodyPr/>
          <a:lstStyle/>
          <a:p>
            <a:r>
              <a:rPr lang="en-US" dirty="0" smtClean="0"/>
              <a:t>04: </a:t>
            </a:r>
            <a:r>
              <a:rPr lang="en-US" dirty="0" smtClean="0"/>
              <a:t>Tables</a:t>
            </a:r>
            <a:br>
              <a:rPr lang="en-US" dirty="0" smtClean="0"/>
            </a:br>
            <a:r>
              <a:rPr lang="en-US" sz="2400" b="0" dirty="0" smtClean="0"/>
              <a:t>Proportion using 1+ medications at one year </a:t>
            </a:r>
            <a:endParaRPr lang="en-US" sz="2400" b="0" dirty="0"/>
          </a:p>
        </p:txBody>
      </p:sp>
      <p:pic>
        <p:nvPicPr>
          <p:cNvPr id="3074" name="Picture 2" descr="Fig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89389" y="3168742"/>
            <a:ext cx="8488851" cy="184888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224010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6878" y="1877670"/>
            <a:ext cx="6120000" cy="632838"/>
          </a:xfrm>
        </p:spPr>
        <p:txBody>
          <a:bodyPr/>
          <a:lstStyle/>
          <a:p>
            <a:r>
              <a:rPr lang="en-US" dirty="0" smtClean="0"/>
              <a:t>04: </a:t>
            </a:r>
            <a:r>
              <a:rPr lang="en-US" dirty="0" smtClean="0"/>
              <a:t>Tables</a:t>
            </a:r>
            <a:br>
              <a:rPr lang="en-US" dirty="0" smtClean="0"/>
            </a:br>
            <a:r>
              <a:rPr lang="en-US" sz="2400" b="0" dirty="0" smtClean="0"/>
              <a:t>Proportion receiving reoperation to control IOP within one year following surgery </a:t>
            </a:r>
            <a:endParaRPr lang="en-US" sz="2400" b="0" dirty="0"/>
          </a:p>
        </p:txBody>
      </p:sp>
      <p:pic>
        <p:nvPicPr>
          <p:cNvPr id="4098" name="Picture 2" descr="Figure 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9855" y="3108960"/>
            <a:ext cx="8727076" cy="168401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9266934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133" y="1864010"/>
            <a:ext cx="7221150" cy="632838"/>
          </a:xfrm>
        </p:spPr>
        <p:txBody>
          <a:bodyPr/>
          <a:lstStyle/>
          <a:p>
            <a:r>
              <a:rPr lang="en-US" dirty="0" smtClean="0"/>
              <a:t>04: </a:t>
            </a:r>
            <a:r>
              <a:rPr lang="en-US" dirty="0" smtClean="0"/>
              <a:t>Tables</a:t>
            </a:r>
            <a:br>
              <a:rPr lang="en-US" dirty="0" smtClean="0"/>
            </a:br>
            <a:r>
              <a:rPr lang="en-US" sz="2400" b="0" dirty="0" smtClean="0"/>
              <a:t>Proportion who received intervention for surgical complications within one year</a:t>
            </a:r>
            <a:endParaRPr lang="en-US" sz="2400" b="0" dirty="0"/>
          </a:p>
        </p:txBody>
      </p:sp>
      <p:pic>
        <p:nvPicPr>
          <p:cNvPr id="5122" name="Picture 2" descr="Figure 6"/>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8590" y="2926726"/>
            <a:ext cx="8901430" cy="171766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74753707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solidFill>
                  <a:srgbClr val="00AAAA"/>
                </a:solidFill>
              </a:rPr>
              <a:t>05: Conclusions</a:t>
            </a:r>
            <a:endParaRPr lang="en-GB" dirty="0">
              <a:solidFill>
                <a:srgbClr val="00AAAA"/>
              </a:solidFill>
            </a:endParaRPr>
          </a:p>
        </p:txBody>
      </p:sp>
      <p:sp>
        <p:nvSpPr>
          <p:cNvPr id="3" name="Content Placeholder 2"/>
          <p:cNvSpPr>
            <a:spLocks noGrp="1"/>
          </p:cNvSpPr>
          <p:nvPr>
            <p:ph idx="1"/>
          </p:nvPr>
        </p:nvSpPr>
        <p:spPr>
          <a:xfrm>
            <a:off x="439737" y="2275200"/>
            <a:ext cx="6919005" cy="3909600"/>
          </a:xfrm>
        </p:spPr>
        <p:txBody>
          <a:bodyPr/>
          <a:lstStyle/>
          <a:p>
            <a:pPr marL="342900" indent="-342900">
              <a:buFont typeface="Arial" panose="020B0604020202020204" pitchFamily="34" charset="0"/>
              <a:buChar char="•"/>
            </a:pPr>
            <a:r>
              <a:rPr lang="en-GB" dirty="0" smtClean="0"/>
              <a:t>“</a:t>
            </a:r>
            <a:r>
              <a:rPr lang="en-US" dirty="0"/>
              <a:t>There is low quality evidence that combined cataract and glaucoma surgery may result in better IOP control at one year compared with cataract surgery alone</a:t>
            </a:r>
            <a:r>
              <a:rPr lang="en-US" dirty="0" smtClean="0"/>
              <a:t>.”</a:t>
            </a:r>
          </a:p>
          <a:p>
            <a:pPr marL="342900" indent="-342900">
              <a:buFont typeface="Arial" panose="020B0604020202020204" pitchFamily="34" charset="0"/>
              <a:buChar char="•"/>
            </a:pPr>
            <a:r>
              <a:rPr lang="en-US" dirty="0" smtClean="0"/>
              <a:t>“…</a:t>
            </a:r>
            <a:r>
              <a:rPr lang="en-US" dirty="0"/>
              <a:t>this Cochrane review has highlighted the lack of data regarding important measures of the patient experience, such as visual field tests, quality of life measurements, and economic outcomes after surgery, and long-term </a:t>
            </a:r>
            <a:r>
              <a:rPr lang="en-US" dirty="0" smtClean="0"/>
              <a:t>outcomes.”</a:t>
            </a:r>
            <a:endParaRPr lang="en-GB" dirty="0"/>
          </a:p>
        </p:txBody>
      </p:sp>
    </p:spTree>
    <p:extLst>
      <p:ext uri="{BB962C8B-B14F-4D97-AF65-F5344CB8AC3E}">
        <p14:creationId xmlns:p14="http://schemas.microsoft.com/office/powerpoint/2010/main" val="283194832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solidFill>
                  <a:srgbClr val="00AAAA"/>
                </a:solidFill>
              </a:rPr>
              <a:t>06: </a:t>
            </a:r>
            <a:r>
              <a:rPr lang="en-GB" dirty="0">
                <a:solidFill>
                  <a:srgbClr val="00AAAA"/>
                </a:solidFill>
              </a:rPr>
              <a:t>Acknowledgements</a:t>
            </a:r>
          </a:p>
        </p:txBody>
      </p:sp>
      <p:sp>
        <p:nvSpPr>
          <p:cNvPr id="3" name="Content Placeholder 2"/>
          <p:cNvSpPr>
            <a:spLocks noGrp="1"/>
          </p:cNvSpPr>
          <p:nvPr>
            <p:ph idx="1"/>
          </p:nvPr>
        </p:nvSpPr>
        <p:spPr>
          <a:xfrm>
            <a:off x="439738" y="2112820"/>
            <a:ext cx="7387092" cy="3909600"/>
          </a:xfrm>
        </p:spPr>
        <p:txBody>
          <a:bodyPr/>
          <a:lstStyle/>
          <a:p>
            <a:pPr marL="342900" indent="-342900">
              <a:buFont typeface="Arial" panose="020B0604020202020204" pitchFamily="34" charset="0"/>
              <a:buChar char="•"/>
            </a:pPr>
            <a:r>
              <a:rPr lang="en-US" sz="1800" dirty="0" smtClean="0"/>
              <a:t>Cochrane Eyes and Vision US Satellite, funded by the National Eye Institute, National Institutes of Health</a:t>
            </a:r>
          </a:p>
          <a:p>
            <a:pPr marL="342900" indent="-342900">
              <a:buFont typeface="Arial" panose="020B0604020202020204" pitchFamily="34" charset="0"/>
              <a:buChar char="•"/>
            </a:pPr>
            <a:r>
              <a:rPr lang="en-US" sz="1800" dirty="0" smtClean="0"/>
              <a:t>Cochrane Eyes and Vision Editorial Base, funded by the UK National Health Service Research and Development </a:t>
            </a:r>
            <a:r>
              <a:rPr lang="en-US" sz="1800" dirty="0" err="1" smtClean="0"/>
              <a:t>Programme</a:t>
            </a:r>
            <a:endParaRPr lang="en-US" sz="1800" dirty="0" smtClean="0"/>
          </a:p>
          <a:p>
            <a:pPr marL="342900" indent="-342900">
              <a:buFont typeface="Arial" panose="020B0604020202020204" pitchFamily="34" charset="0"/>
              <a:buChar char="•"/>
            </a:pPr>
            <a:r>
              <a:rPr lang="sv-SE" sz="1800" dirty="0"/>
              <a:t>Mingjuan L Zhang, Phenpan Hirunyachote, Henry Jampel</a:t>
            </a:r>
            <a:endParaRPr lang="sv-SE" sz="1800" b="1" dirty="0" smtClean="0"/>
          </a:p>
          <a:p>
            <a:r>
              <a:rPr lang="sv-SE" sz="1800" b="1" dirty="0" smtClean="0"/>
              <a:t>Review citation</a:t>
            </a:r>
          </a:p>
          <a:p>
            <a:r>
              <a:rPr lang="en-US" sz="1800" u="sng" dirty="0"/>
              <a:t>Zhang ML, </a:t>
            </a:r>
            <a:r>
              <a:rPr lang="en-US" sz="1800" u="sng" dirty="0" err="1"/>
              <a:t>Hirunyachote</a:t>
            </a:r>
            <a:r>
              <a:rPr lang="en-US" sz="1800" u="sng" dirty="0"/>
              <a:t> P, </a:t>
            </a:r>
            <a:r>
              <a:rPr lang="en-US" sz="1800" u="sng" dirty="0" err="1"/>
              <a:t>Jampel</a:t>
            </a:r>
            <a:r>
              <a:rPr lang="en-US" sz="1800" u="sng" dirty="0"/>
              <a:t> H. Combined surgery versus cataract surgery alone for eyes with cataract and glaucoma. Cochrane Database of Systematic Reviews 2015, Issue 7. Art. No.: CD008671. DOI: 10.1002/14651858.CD008671.pub3</a:t>
            </a:r>
            <a:endParaRPr lang="sv-SE" sz="1800" b="1" u="sng" dirty="0" smtClean="0"/>
          </a:p>
        </p:txBody>
      </p:sp>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142420" y="280431"/>
            <a:ext cx="1182813" cy="874787"/>
          </a:xfrm>
          <a:prstGeom prst="rect">
            <a:avLst/>
          </a:prstGeom>
        </p:spPr>
      </p:pic>
      <p:pic>
        <p:nvPicPr>
          <p:cNvPr id="7" name="Picture 1" descr="nei_logo"/>
          <p:cNvPicPr>
            <a:picLocks noChangeAspect="1" noChangeArrowheads="1"/>
          </p:cNvPicPr>
          <p:nvPr/>
        </p:nvPicPr>
        <p:blipFill>
          <a:blip r:embed="rId4" cstate="print"/>
          <a:srcRect/>
          <a:stretch>
            <a:fillRect/>
          </a:stretch>
        </p:blipFill>
        <p:spPr bwMode="auto">
          <a:xfrm>
            <a:off x="5374765" y="280430"/>
            <a:ext cx="1528110" cy="874788"/>
          </a:xfrm>
          <a:prstGeom prst="rect">
            <a:avLst/>
          </a:prstGeom>
          <a:noFill/>
          <a:ln w="9525">
            <a:noFill/>
            <a:miter lim="800000"/>
            <a:headEnd/>
            <a:tailEnd/>
          </a:ln>
        </p:spPr>
      </p:pic>
    </p:spTree>
    <p:extLst>
      <p:ext uri="{BB962C8B-B14F-4D97-AF65-F5344CB8AC3E}">
        <p14:creationId xmlns:p14="http://schemas.microsoft.com/office/powerpoint/2010/main" val="394940622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solidFill>
                  <a:srgbClr val="00AAAA"/>
                </a:solidFill>
              </a:rPr>
              <a:t>Table of Contents</a:t>
            </a:r>
            <a:endParaRPr lang="en-GB" dirty="0">
              <a:solidFill>
                <a:srgbClr val="00AAAA"/>
              </a:solidFill>
            </a:endParaRPr>
          </a:p>
        </p:txBody>
      </p:sp>
      <p:graphicFrame>
        <p:nvGraphicFramePr>
          <p:cNvPr id="5" name="Table 4"/>
          <p:cNvGraphicFramePr>
            <a:graphicFrameLocks noGrp="1"/>
          </p:cNvGraphicFramePr>
          <p:nvPr>
            <p:extLst>
              <p:ext uri="{D42A27DB-BD31-4B8C-83A1-F6EECF244321}">
                <p14:modId xmlns:p14="http://schemas.microsoft.com/office/powerpoint/2010/main" val="2230891007"/>
              </p:ext>
            </p:extLst>
          </p:nvPr>
        </p:nvGraphicFramePr>
        <p:xfrm>
          <a:off x="444500" y="2282825"/>
          <a:ext cx="6134021" cy="2666190"/>
        </p:xfrm>
        <a:graphic>
          <a:graphicData uri="http://schemas.openxmlformats.org/drawingml/2006/table">
            <a:tbl>
              <a:tblPr firstRow="1" bandRow="1">
                <a:tableStyleId>{2D5ABB26-0587-4C30-8999-92F81FD0307C}</a:tableStyleId>
              </a:tblPr>
              <a:tblGrid>
                <a:gridCol w="277400"/>
                <a:gridCol w="5856621"/>
              </a:tblGrid>
              <a:tr h="444365">
                <a:tc>
                  <a:txBody>
                    <a:bodyPr/>
                    <a:lstStyle/>
                    <a:p>
                      <a:r>
                        <a:rPr lang="en-GB" sz="1400" b="1" dirty="0" smtClean="0">
                          <a:solidFill>
                            <a:schemeClr val="bg2"/>
                          </a:solidFill>
                          <a:latin typeface="+mj-lt"/>
                        </a:rPr>
                        <a:t>01</a:t>
                      </a:r>
                      <a:endParaRPr lang="en-GB" sz="1400" b="1" dirty="0">
                        <a:solidFill>
                          <a:schemeClr val="bg2"/>
                        </a:solidFill>
                        <a:latin typeface="+mj-lt"/>
                      </a:endParaRPr>
                    </a:p>
                  </a:txBody>
                  <a:tcPr marL="0" marR="0" marT="36000" marB="0">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400" dirty="0" smtClean="0">
                          <a:solidFill>
                            <a:schemeClr val="tx2"/>
                          </a:solidFill>
                        </a:rPr>
                        <a:t>Background</a:t>
                      </a:r>
                    </a:p>
                  </a:txBody>
                  <a:tcPr marL="0" marR="1080000" marT="36000" marB="0">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tcPr>
                </a:tc>
              </a:tr>
              <a:tr h="444365">
                <a:tc>
                  <a:txBody>
                    <a:bodyPr/>
                    <a:lstStyle/>
                    <a:p>
                      <a:r>
                        <a:rPr lang="en-GB" sz="1400" b="1" dirty="0" smtClean="0">
                          <a:solidFill>
                            <a:schemeClr val="bg2"/>
                          </a:solidFill>
                          <a:latin typeface="+mj-lt"/>
                        </a:rPr>
                        <a:t>02</a:t>
                      </a:r>
                      <a:endParaRPr lang="en-GB" sz="1400" b="1" dirty="0">
                        <a:solidFill>
                          <a:schemeClr val="bg2"/>
                        </a:solidFill>
                        <a:latin typeface="+mj-lt"/>
                      </a:endParaRPr>
                    </a:p>
                  </a:txBody>
                  <a:tcPr marL="0" marR="0" marT="36000" marB="0">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400" dirty="0" smtClean="0">
                          <a:solidFill>
                            <a:schemeClr val="tx2"/>
                          </a:solidFill>
                        </a:rPr>
                        <a:t>Types</a:t>
                      </a:r>
                      <a:r>
                        <a:rPr lang="en-GB" sz="1400" baseline="0" dirty="0" smtClean="0">
                          <a:solidFill>
                            <a:schemeClr val="tx2"/>
                          </a:solidFill>
                        </a:rPr>
                        <a:t> of studies</a:t>
                      </a:r>
                      <a:endParaRPr lang="en-GB" sz="1400" dirty="0" smtClean="0">
                        <a:solidFill>
                          <a:schemeClr val="tx2"/>
                        </a:solidFill>
                      </a:endParaRPr>
                    </a:p>
                  </a:txBody>
                  <a:tcPr marL="0" marR="1080000" marT="36000" marB="0">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tcPr>
                </a:tc>
              </a:tr>
              <a:tr h="444365">
                <a:tc>
                  <a:txBody>
                    <a:bodyPr/>
                    <a:lstStyle/>
                    <a:p>
                      <a:r>
                        <a:rPr lang="en-GB" sz="1400" b="1" dirty="0" smtClean="0">
                          <a:solidFill>
                            <a:schemeClr val="bg2"/>
                          </a:solidFill>
                          <a:latin typeface="+mj-lt"/>
                        </a:rPr>
                        <a:t>03</a:t>
                      </a:r>
                      <a:endParaRPr lang="en-GB" sz="1400" b="1" dirty="0">
                        <a:solidFill>
                          <a:schemeClr val="bg2"/>
                        </a:solidFill>
                        <a:latin typeface="+mj-lt"/>
                      </a:endParaRPr>
                    </a:p>
                  </a:txBody>
                  <a:tcPr marL="0" marR="0" marT="36000" marB="0">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400" dirty="0" smtClean="0">
                          <a:solidFill>
                            <a:schemeClr val="tx2"/>
                          </a:solidFill>
                        </a:rPr>
                        <a:t>Key results</a:t>
                      </a:r>
                    </a:p>
                  </a:txBody>
                  <a:tcPr marL="0" marR="1080000" marT="36000" marB="0">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tcPr>
                </a:tc>
              </a:tr>
              <a:tr h="444365">
                <a:tc>
                  <a:txBody>
                    <a:bodyPr/>
                    <a:lstStyle/>
                    <a:p>
                      <a:r>
                        <a:rPr lang="en-GB" sz="1400" b="1" dirty="0" smtClean="0">
                          <a:solidFill>
                            <a:schemeClr val="bg2"/>
                          </a:solidFill>
                          <a:latin typeface="+mj-lt"/>
                        </a:rPr>
                        <a:t>04</a:t>
                      </a:r>
                      <a:endParaRPr lang="en-GB" sz="1400" b="1" dirty="0">
                        <a:solidFill>
                          <a:schemeClr val="bg2"/>
                        </a:solidFill>
                        <a:latin typeface="+mj-lt"/>
                      </a:endParaRPr>
                    </a:p>
                  </a:txBody>
                  <a:tcPr marL="0" marR="0" marT="36000" marB="0">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400" dirty="0" smtClean="0">
                          <a:solidFill>
                            <a:schemeClr val="tx2"/>
                          </a:solidFill>
                        </a:rPr>
                        <a:t>Tables (Risk of Bias/Forest Plots)</a:t>
                      </a:r>
                    </a:p>
                  </a:txBody>
                  <a:tcPr marL="0" marR="1080000" marT="36000" marB="0">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tcPr>
                </a:tc>
              </a:tr>
              <a:tr h="444365">
                <a:tc>
                  <a:txBody>
                    <a:bodyPr/>
                    <a:lstStyle/>
                    <a:p>
                      <a:r>
                        <a:rPr lang="en-GB" sz="1400" b="1" dirty="0" smtClean="0">
                          <a:solidFill>
                            <a:schemeClr val="bg2"/>
                          </a:solidFill>
                          <a:latin typeface="+mj-lt"/>
                        </a:rPr>
                        <a:t>05</a:t>
                      </a:r>
                      <a:endParaRPr lang="en-GB" sz="1400" b="1" dirty="0">
                        <a:solidFill>
                          <a:schemeClr val="bg2"/>
                        </a:solidFill>
                        <a:latin typeface="+mj-lt"/>
                      </a:endParaRPr>
                    </a:p>
                  </a:txBody>
                  <a:tcPr marL="0" marR="0" marT="36000" marB="0">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400" dirty="0" smtClean="0">
                          <a:solidFill>
                            <a:schemeClr val="tx2"/>
                          </a:solidFill>
                        </a:rPr>
                        <a:t>Conclusions</a:t>
                      </a:r>
                    </a:p>
                  </a:txBody>
                  <a:tcPr marL="0" marR="1080000" marT="36000" marB="0">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tcPr>
                </a:tc>
              </a:tr>
              <a:tr h="444365">
                <a:tc>
                  <a:txBody>
                    <a:bodyPr/>
                    <a:lstStyle/>
                    <a:p>
                      <a:r>
                        <a:rPr lang="en-GB" sz="1400" b="1" dirty="0" smtClean="0">
                          <a:solidFill>
                            <a:schemeClr val="bg2"/>
                          </a:solidFill>
                          <a:latin typeface="+mj-lt"/>
                        </a:rPr>
                        <a:t>06</a:t>
                      </a:r>
                      <a:endParaRPr lang="en-GB" sz="1400" b="1" dirty="0">
                        <a:solidFill>
                          <a:schemeClr val="bg2"/>
                        </a:solidFill>
                        <a:latin typeface="+mj-lt"/>
                      </a:endParaRPr>
                    </a:p>
                  </a:txBody>
                  <a:tcPr marL="0" marR="0" marT="36000" marB="0">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400" dirty="0" smtClean="0">
                          <a:solidFill>
                            <a:schemeClr val="tx2"/>
                          </a:solidFill>
                        </a:rPr>
                        <a:t>Acknowledgements</a:t>
                      </a:r>
                      <a:endParaRPr lang="en-GB" sz="1400" baseline="0" dirty="0" smtClean="0">
                        <a:solidFill>
                          <a:schemeClr val="tx2"/>
                        </a:solidFill>
                      </a:endParaRPr>
                    </a:p>
                  </a:txBody>
                  <a:tcPr marL="0" marR="1080000" marT="36000" marB="0">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2520285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solidFill>
                  <a:srgbClr val="00AAAA"/>
                </a:solidFill>
              </a:rPr>
              <a:t>01: Background</a:t>
            </a:r>
            <a:endParaRPr lang="en-GB" dirty="0">
              <a:solidFill>
                <a:srgbClr val="00AAAA"/>
              </a:solidFill>
            </a:endParaRPr>
          </a:p>
        </p:txBody>
      </p:sp>
      <p:sp>
        <p:nvSpPr>
          <p:cNvPr id="3" name="Content Placeholder 2"/>
          <p:cNvSpPr>
            <a:spLocks noGrp="1"/>
          </p:cNvSpPr>
          <p:nvPr>
            <p:ph idx="1"/>
          </p:nvPr>
        </p:nvSpPr>
        <p:spPr>
          <a:xfrm>
            <a:off x="439738" y="2275200"/>
            <a:ext cx="6838886" cy="3909600"/>
          </a:xfrm>
        </p:spPr>
        <p:txBody>
          <a:bodyPr/>
          <a:lstStyle/>
          <a:p>
            <a:pPr marL="342900" indent="-342900">
              <a:buFont typeface="Arial" panose="020B0604020202020204" pitchFamily="34" charset="0"/>
              <a:buChar char="•"/>
            </a:pPr>
            <a:r>
              <a:rPr lang="en-GB" dirty="0" smtClean="0"/>
              <a:t>Cataract and glaucoma are common </a:t>
            </a:r>
            <a:r>
              <a:rPr lang="en-GB" dirty="0" err="1" smtClean="0"/>
              <a:t>comorbitidies</a:t>
            </a:r>
            <a:r>
              <a:rPr lang="en-GB" dirty="0" smtClean="0"/>
              <a:t> in elderly people</a:t>
            </a:r>
          </a:p>
          <a:p>
            <a:pPr marL="342900" indent="-342900">
              <a:buFont typeface="Arial" panose="020B0604020202020204" pitchFamily="34" charset="0"/>
              <a:buChar char="•"/>
            </a:pPr>
            <a:r>
              <a:rPr lang="en-GB" dirty="0" smtClean="0"/>
              <a:t>Performing glaucoma and cataract surgery simultaneously may increase risk of complications</a:t>
            </a:r>
          </a:p>
          <a:p>
            <a:pPr marL="342900" indent="-342900">
              <a:buFont typeface="Arial" panose="020B0604020202020204" pitchFamily="34" charset="0"/>
              <a:buChar char="•"/>
            </a:pPr>
            <a:r>
              <a:rPr lang="en-GB" dirty="0" smtClean="0"/>
              <a:t>There are benefits to performing both surgeries together</a:t>
            </a:r>
          </a:p>
          <a:p>
            <a:pPr marL="342900" indent="-342900">
              <a:buFont typeface="Arial" panose="020B0604020202020204" pitchFamily="34" charset="0"/>
              <a:buChar char="•"/>
            </a:pPr>
            <a:r>
              <a:rPr lang="en-GB" dirty="0" smtClean="0"/>
              <a:t>Objective:</a:t>
            </a:r>
          </a:p>
          <a:p>
            <a:pPr marL="522288" lvl="1" indent="-342900"/>
            <a:r>
              <a:rPr lang="en-GB" b="1" dirty="0" smtClean="0"/>
              <a:t>To asses the effectiveness and safety of combined cataract and glaucoma surgery versus cataract surgery alone </a:t>
            </a:r>
            <a:endParaRPr lang="en-GB" b="1" dirty="0"/>
          </a:p>
        </p:txBody>
      </p:sp>
    </p:spTree>
    <p:extLst>
      <p:ext uri="{BB962C8B-B14F-4D97-AF65-F5344CB8AC3E}">
        <p14:creationId xmlns:p14="http://schemas.microsoft.com/office/powerpoint/2010/main" val="358505685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solidFill>
                  <a:srgbClr val="00AAAA"/>
                </a:solidFill>
              </a:rPr>
              <a:t>02: Types of studies</a:t>
            </a:r>
            <a:endParaRPr lang="en-GB" dirty="0">
              <a:solidFill>
                <a:srgbClr val="00AAAA"/>
              </a:solidFill>
            </a:endParaRPr>
          </a:p>
        </p:txBody>
      </p:sp>
      <p:sp>
        <p:nvSpPr>
          <p:cNvPr id="3" name="Content Placeholder 2"/>
          <p:cNvSpPr>
            <a:spLocks noGrp="1"/>
          </p:cNvSpPr>
          <p:nvPr>
            <p:ph idx="1"/>
          </p:nvPr>
        </p:nvSpPr>
        <p:spPr>
          <a:xfrm>
            <a:off x="439737" y="2275200"/>
            <a:ext cx="6919005" cy="3909600"/>
          </a:xfrm>
        </p:spPr>
        <p:txBody>
          <a:bodyPr/>
          <a:lstStyle/>
          <a:p>
            <a:pPr marL="0" lvl="1" indent="0">
              <a:buNone/>
            </a:pPr>
            <a:r>
              <a:rPr lang="en-GB" b="1" dirty="0" smtClean="0"/>
              <a:t>Participants</a:t>
            </a:r>
          </a:p>
          <a:p>
            <a:pPr marL="0" lvl="1" indent="0">
              <a:buNone/>
            </a:pPr>
            <a:r>
              <a:rPr lang="en-GB" dirty="0" smtClean="0"/>
              <a:t>Nine randomized controlled trials, 657 eyes of 655 participants</a:t>
            </a:r>
            <a:endParaRPr lang="en-GB" dirty="0" smtClean="0"/>
          </a:p>
          <a:p>
            <a:pPr marL="0" lvl="1" indent="0">
              <a:buNone/>
            </a:pPr>
            <a:r>
              <a:rPr lang="en-GB" b="1" dirty="0" smtClean="0"/>
              <a:t>Interventions</a:t>
            </a:r>
          </a:p>
          <a:p>
            <a:pPr marL="0" lvl="1" indent="0">
              <a:buNone/>
            </a:pPr>
            <a:r>
              <a:rPr lang="en-GB" dirty="0" smtClean="0"/>
              <a:t>Glaucoma + Cataract surgery VERSUS Cataract surger</a:t>
            </a:r>
            <a:r>
              <a:rPr lang="en-GB" dirty="0" smtClean="0"/>
              <a:t>y alone</a:t>
            </a:r>
          </a:p>
          <a:p>
            <a:pPr lvl="1"/>
            <a:r>
              <a:rPr lang="en-GB" dirty="0" smtClean="0"/>
              <a:t>Three studies used </a:t>
            </a:r>
            <a:r>
              <a:rPr lang="en-GB" dirty="0" err="1" smtClean="0"/>
              <a:t>trabeculectomy</a:t>
            </a:r>
            <a:r>
              <a:rPr lang="en-GB" dirty="0" smtClean="0"/>
              <a:t> </a:t>
            </a:r>
          </a:p>
          <a:p>
            <a:pPr lvl="1"/>
            <a:r>
              <a:rPr lang="en-GB" dirty="0" smtClean="0"/>
              <a:t>Three studies used </a:t>
            </a:r>
            <a:r>
              <a:rPr lang="en-GB" dirty="0" err="1" smtClean="0"/>
              <a:t>iStent</a:t>
            </a:r>
            <a:r>
              <a:rPr lang="en-GB" dirty="0" smtClean="0"/>
              <a:t> ® implants </a:t>
            </a:r>
          </a:p>
          <a:p>
            <a:pPr lvl="1"/>
            <a:r>
              <a:rPr lang="en-GB" dirty="0" smtClean="0"/>
              <a:t>One study used </a:t>
            </a:r>
            <a:r>
              <a:rPr lang="en-GB" dirty="0" err="1" smtClean="0"/>
              <a:t>trabeculotomy</a:t>
            </a:r>
            <a:endParaRPr lang="en-GB" dirty="0" smtClean="0"/>
          </a:p>
          <a:p>
            <a:pPr lvl="1"/>
            <a:r>
              <a:rPr lang="en-GB" dirty="0" smtClean="0"/>
              <a:t>Two studies used trabecular aspiration </a:t>
            </a:r>
            <a:endParaRPr lang="en-GB" dirty="0" smtClean="0"/>
          </a:p>
        </p:txBody>
      </p:sp>
    </p:spTree>
    <p:extLst>
      <p:ext uri="{BB962C8B-B14F-4D97-AF65-F5344CB8AC3E}">
        <p14:creationId xmlns:p14="http://schemas.microsoft.com/office/powerpoint/2010/main" val="248232586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solidFill>
                  <a:srgbClr val="00AAAA"/>
                </a:solidFill>
              </a:rPr>
              <a:t>03: Key results</a:t>
            </a:r>
            <a:endParaRPr lang="en-GB" dirty="0">
              <a:solidFill>
                <a:srgbClr val="00AAAA"/>
              </a:solidFill>
            </a:endParaRPr>
          </a:p>
        </p:txBody>
      </p:sp>
      <p:sp>
        <p:nvSpPr>
          <p:cNvPr id="3" name="Content Placeholder 2"/>
          <p:cNvSpPr>
            <a:spLocks noGrp="1"/>
          </p:cNvSpPr>
          <p:nvPr>
            <p:ph idx="1"/>
          </p:nvPr>
        </p:nvSpPr>
        <p:spPr>
          <a:xfrm>
            <a:off x="439737" y="2275200"/>
            <a:ext cx="6919005" cy="3909600"/>
          </a:xfrm>
        </p:spPr>
        <p:txBody>
          <a:bodyPr/>
          <a:lstStyle/>
          <a:p>
            <a:r>
              <a:rPr lang="en-GB" dirty="0" smtClean="0"/>
              <a:t>“</a:t>
            </a:r>
            <a:r>
              <a:rPr lang="en-US" dirty="0"/>
              <a:t>All of these studies found a statistically significant greater decrease in mean IOP postoperatively in the combined surgery group compared with cataract surgery </a:t>
            </a:r>
            <a:r>
              <a:rPr lang="en-US" dirty="0" smtClean="0"/>
              <a:t>alone”</a:t>
            </a:r>
          </a:p>
          <a:p>
            <a:r>
              <a:rPr lang="en-US" dirty="0"/>
              <a:t>	</a:t>
            </a:r>
            <a:r>
              <a:rPr lang="en-US" dirty="0" smtClean="0"/>
              <a:t>MD -1.62 mmHg, 95% CI -2.61 to -0.64, 489 eyes </a:t>
            </a:r>
          </a:p>
          <a:p>
            <a:endParaRPr lang="en-US" dirty="0" smtClean="0"/>
          </a:p>
          <a:p>
            <a:r>
              <a:rPr lang="en-US" dirty="0" smtClean="0"/>
              <a:t>“…two </a:t>
            </a:r>
            <a:r>
              <a:rPr lang="en-US" dirty="0"/>
              <a:t>studies found the mean number of medications used postoperatively at one year was about one less in the combined surgery group than the cataract surgery alone </a:t>
            </a:r>
            <a:r>
              <a:rPr lang="en-US" dirty="0" smtClean="0"/>
              <a:t>group.”</a:t>
            </a:r>
          </a:p>
          <a:p>
            <a:r>
              <a:rPr lang="en-US" dirty="0"/>
              <a:t>	</a:t>
            </a:r>
            <a:r>
              <a:rPr lang="en-US" dirty="0" smtClean="0"/>
              <a:t>MD -0.69, 95% CI -1.28 to -0.01; 301 eyes </a:t>
            </a:r>
            <a:endParaRPr lang="en-GB" dirty="0"/>
          </a:p>
        </p:txBody>
      </p:sp>
    </p:spTree>
    <p:extLst>
      <p:ext uri="{BB962C8B-B14F-4D97-AF65-F5344CB8AC3E}">
        <p14:creationId xmlns:p14="http://schemas.microsoft.com/office/powerpoint/2010/main" val="385847538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solidFill>
                  <a:srgbClr val="00AAAA"/>
                </a:solidFill>
              </a:rPr>
              <a:t>03: Key results (continued)</a:t>
            </a:r>
            <a:endParaRPr lang="en-GB" dirty="0">
              <a:solidFill>
                <a:srgbClr val="00AAAA"/>
              </a:solidFill>
            </a:endParaRPr>
          </a:p>
        </p:txBody>
      </p:sp>
      <p:sp>
        <p:nvSpPr>
          <p:cNvPr id="3" name="Content Placeholder 2"/>
          <p:cNvSpPr>
            <a:spLocks noGrp="1"/>
          </p:cNvSpPr>
          <p:nvPr>
            <p:ph idx="1"/>
          </p:nvPr>
        </p:nvSpPr>
        <p:spPr>
          <a:xfrm>
            <a:off x="439737" y="2275200"/>
            <a:ext cx="7985806" cy="3909600"/>
          </a:xfrm>
        </p:spPr>
        <p:txBody>
          <a:bodyPr/>
          <a:lstStyle/>
          <a:p>
            <a:r>
              <a:rPr lang="en-US" dirty="0" smtClean="0"/>
              <a:t>“Five </a:t>
            </a:r>
            <a:r>
              <a:rPr lang="en-US" dirty="0"/>
              <a:t>studies showed that participants in the combined surgery group were about 50% less likely compared with the cataract surgery alone group to use one or more IOP-lowering medications one year </a:t>
            </a:r>
            <a:r>
              <a:rPr lang="en-US" dirty="0" smtClean="0"/>
              <a:t>postoperatively.”</a:t>
            </a:r>
          </a:p>
          <a:p>
            <a:r>
              <a:rPr lang="en-GB" dirty="0"/>
              <a:t>	</a:t>
            </a:r>
            <a:r>
              <a:rPr lang="en-GB" dirty="0" smtClean="0"/>
              <a:t>RR 0.47, 95% CI 0.28 to 0.80; 453 eyes </a:t>
            </a:r>
          </a:p>
          <a:p>
            <a:r>
              <a:rPr lang="en-GB" dirty="0" smtClean="0"/>
              <a:t>“…</a:t>
            </a:r>
            <a:r>
              <a:rPr lang="en-US" dirty="0"/>
              <a:t>six studies reported no significant differences in visual acuity and two studies reported no significant differences in visual fields between the two intervention groups </a:t>
            </a:r>
            <a:r>
              <a:rPr lang="en-US" dirty="0" smtClean="0"/>
              <a:t>postoperatively.”</a:t>
            </a:r>
            <a:endParaRPr lang="en-US" dirty="0"/>
          </a:p>
        </p:txBody>
      </p:sp>
    </p:spTree>
    <p:extLst>
      <p:ext uri="{BB962C8B-B14F-4D97-AF65-F5344CB8AC3E}">
        <p14:creationId xmlns:p14="http://schemas.microsoft.com/office/powerpoint/2010/main" val="42370106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solidFill>
                  <a:srgbClr val="00AAAA"/>
                </a:solidFill>
              </a:rPr>
              <a:t>03: Key results (continued)</a:t>
            </a:r>
            <a:endParaRPr lang="en-GB" dirty="0">
              <a:solidFill>
                <a:srgbClr val="00AAAA"/>
              </a:solidFill>
            </a:endParaRPr>
          </a:p>
        </p:txBody>
      </p:sp>
      <p:sp>
        <p:nvSpPr>
          <p:cNvPr id="3" name="Content Placeholder 2"/>
          <p:cNvSpPr>
            <a:spLocks noGrp="1"/>
          </p:cNvSpPr>
          <p:nvPr>
            <p:ph idx="1"/>
          </p:nvPr>
        </p:nvSpPr>
        <p:spPr>
          <a:xfrm>
            <a:off x="439737" y="2275200"/>
            <a:ext cx="6919005" cy="3909600"/>
          </a:xfrm>
        </p:spPr>
        <p:txBody>
          <a:bodyPr/>
          <a:lstStyle/>
          <a:p>
            <a:r>
              <a:rPr lang="en-US" dirty="0" smtClean="0"/>
              <a:t>“</a:t>
            </a:r>
            <a:r>
              <a:rPr lang="en-US" dirty="0"/>
              <a:t>The effect of combined surgery versus cataract surgery alone on the need for reoperation to control IOP at one year was </a:t>
            </a:r>
            <a:r>
              <a:rPr lang="en-US" dirty="0" smtClean="0"/>
              <a:t>uncertain.”</a:t>
            </a:r>
          </a:p>
          <a:p>
            <a:r>
              <a:rPr lang="en-US" b="1" dirty="0"/>
              <a:t>	</a:t>
            </a:r>
            <a:r>
              <a:rPr lang="en-US" dirty="0" smtClean="0"/>
              <a:t>RR 1.13, 95% CI 0.15 to 8.25; 382 eyes</a:t>
            </a:r>
          </a:p>
          <a:p>
            <a:endParaRPr lang="en-US" dirty="0" smtClean="0"/>
          </a:p>
        </p:txBody>
      </p:sp>
    </p:spTree>
    <p:extLst>
      <p:ext uri="{BB962C8B-B14F-4D97-AF65-F5344CB8AC3E}">
        <p14:creationId xmlns:p14="http://schemas.microsoft.com/office/powerpoint/2010/main" val="374685121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04: Tables</a:t>
            </a:r>
            <a:endParaRPr lang="en-US" dirty="0"/>
          </a:p>
        </p:txBody>
      </p:sp>
      <p:pic>
        <p:nvPicPr>
          <p:cNvPr id="1026" name="Picture 2" descr="Fig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rot="5400000">
            <a:off x="2363516" y="1727413"/>
            <a:ext cx="3381375" cy="52482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7250423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04: </a:t>
            </a:r>
            <a:r>
              <a:rPr lang="en-US" dirty="0" smtClean="0"/>
              <a:t>Tables</a:t>
            </a:r>
            <a:br>
              <a:rPr lang="en-US" dirty="0" smtClean="0"/>
            </a:br>
            <a:r>
              <a:rPr lang="en-US" sz="2400" b="0" dirty="0" smtClean="0"/>
              <a:t>Mean change in IOP at one year </a:t>
            </a:r>
            <a:endParaRPr lang="en-US" sz="2400" b="0" dirty="0"/>
          </a:p>
        </p:txBody>
      </p:sp>
      <p:pic>
        <p:nvPicPr>
          <p:cNvPr id="2050" name="Picture 2" descr="Fig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2296728"/>
            <a:ext cx="8698230" cy="417097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78210257"/>
      </p:ext>
    </p:extLst>
  </p:cSld>
  <p:clrMapOvr>
    <a:masterClrMapping/>
  </p:clrMapOvr>
</p:sld>
</file>

<file path=ppt/theme/theme1.xml><?xml version="1.0" encoding="utf-8"?>
<a:theme xmlns:a="http://schemas.openxmlformats.org/drawingml/2006/main" name="CEVG_Branded_PPT_Template">
  <a:themeElements>
    <a:clrScheme name="Cochrane teal">
      <a:dk1>
        <a:srgbClr val="000000"/>
      </a:dk1>
      <a:lt1>
        <a:srgbClr val="FFFFFF"/>
      </a:lt1>
      <a:dk2>
        <a:srgbClr val="002D64"/>
      </a:dk2>
      <a:lt2>
        <a:srgbClr val="00AAAA"/>
      </a:lt2>
      <a:accent1>
        <a:srgbClr val="002D64"/>
      </a:accent1>
      <a:accent2>
        <a:srgbClr val="00AAAA"/>
      </a:accent2>
      <a:accent3>
        <a:srgbClr val="696969"/>
      </a:accent3>
      <a:accent4>
        <a:srgbClr val="999999"/>
      </a:accent4>
      <a:accent5>
        <a:srgbClr val="CCCCCC"/>
      </a:accent5>
      <a:accent6>
        <a:srgbClr val="E6E6E6"/>
      </a:accent6>
      <a:hlink>
        <a:srgbClr val="002D64"/>
      </a:hlink>
      <a:folHlink>
        <a:srgbClr val="002D64"/>
      </a:folHlink>
    </a:clrScheme>
    <a:fontScheme name="Cochrane">
      <a:majorFont>
        <a:latin typeface="Source Sans Pro"/>
        <a:ea typeface=""/>
        <a:cs typeface=""/>
      </a:majorFont>
      <a:minorFont>
        <a:latin typeface="Source Sans Pro Semibold"/>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noFill/>
        <a:ln w="3175">
          <a:solidFill>
            <a:schemeClr val="tx1"/>
          </a:solid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thm15="http://schemas.microsoft.com/office/thememl/2012/main" name="CEVG_Branded_PPT_Template" id="{2CF02060-34C0-4EB9-9B0E-5DFA36141274}" vid="{F6CDF083-06D5-45CC-AEC5-A8B4676F014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CEVG_Branded_PPT_Template</Template>
  <TotalTime>674</TotalTime>
  <Words>423</Words>
  <Application>Microsoft Office PowerPoint</Application>
  <PresentationFormat>On-screen Show (4:3)</PresentationFormat>
  <Paragraphs>68</Paragraphs>
  <Slides>14</Slides>
  <Notes>9</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14</vt:i4>
      </vt:variant>
    </vt:vector>
  </HeadingPairs>
  <TitlesOfParts>
    <vt:vector size="19" baseType="lpstr">
      <vt:lpstr>Arial</vt:lpstr>
      <vt:lpstr>Calibri</vt:lpstr>
      <vt:lpstr>Source Sans Pro</vt:lpstr>
      <vt:lpstr>Source Sans Pro Semibold</vt:lpstr>
      <vt:lpstr>CEVG_Branded_PPT_Template</vt:lpstr>
      <vt:lpstr>Combined surgery versus cataract surgery alone for eyes with cataract and glaucoma  Mingjuan L Zhang, Phenpan Hirunyachote, Henry Jampel  Issue 7, 2015</vt:lpstr>
      <vt:lpstr>Table of Contents</vt:lpstr>
      <vt:lpstr>01: Background</vt:lpstr>
      <vt:lpstr>02: Types of studies</vt:lpstr>
      <vt:lpstr>03: Key results</vt:lpstr>
      <vt:lpstr>03: Key results (continued)</vt:lpstr>
      <vt:lpstr>03: Key results (continued)</vt:lpstr>
      <vt:lpstr>04: Tables</vt:lpstr>
      <vt:lpstr>04: Tables Mean change in IOP at one year </vt:lpstr>
      <vt:lpstr>04: Tables Proportion using 1+ medications at one year </vt:lpstr>
      <vt:lpstr>04: Tables Proportion receiving reoperation to control IOP within one year following surgery </vt:lpstr>
      <vt:lpstr>04: Tables Proportion who received intervention for surgical complications within one year</vt:lpstr>
      <vt:lpstr>05: Conclusions</vt:lpstr>
      <vt:lpstr>06: Acknowledgements</vt:lpstr>
    </vt:vector>
  </TitlesOfParts>
  <Company>Johns Hopkins School of Public Health</Company>
  <LinksUpToDate>false</LinksUpToDate>
  <SharedDoc>false</SharedDoc>
  <HyperlinkBase/>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Presentation title on two lines maximum</dc:title>
  <dc:creator>64bit</dc:creator>
  <cp:lastModifiedBy>Money, Sarah</cp:lastModifiedBy>
  <cp:revision>43</cp:revision>
  <cp:lastPrinted>2016-02-03T18:10:19Z</cp:lastPrinted>
  <dcterms:created xsi:type="dcterms:W3CDTF">2016-01-08T19:44:44Z</dcterms:created>
  <dcterms:modified xsi:type="dcterms:W3CDTF">2017-06-09T17:50:04Z</dcterms:modified>
</cp:coreProperties>
</file>