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65" r:id="rId5"/>
    <p:sldId id="274" r:id="rId6"/>
    <p:sldId id="275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Artificial corneas versus donor corneas for repeat corneal transplants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err="1" smtClean="0"/>
              <a:t>Esen</a:t>
            </a:r>
            <a:r>
              <a:rPr lang="en-US" sz="1600" dirty="0" smtClean="0"/>
              <a:t> K </a:t>
            </a:r>
            <a:r>
              <a:rPr lang="en-US" sz="1600" dirty="0" err="1" smtClean="0"/>
              <a:t>Akpek</a:t>
            </a:r>
            <a:r>
              <a:rPr lang="en-US" sz="1600" dirty="0" smtClean="0"/>
              <a:t>, </a:t>
            </a:r>
            <a:r>
              <a:rPr lang="en-US" sz="1600" dirty="0" err="1" smtClean="0"/>
              <a:t>Majed</a:t>
            </a:r>
            <a:r>
              <a:rPr lang="en-US" sz="1600" dirty="0" smtClean="0"/>
              <a:t> </a:t>
            </a:r>
            <a:r>
              <a:rPr lang="en-US" sz="1600" dirty="0" err="1" smtClean="0"/>
              <a:t>Alkharashi</a:t>
            </a:r>
            <a:r>
              <a:rPr lang="en-US" sz="1600" dirty="0" smtClean="0"/>
              <a:t>, Frank S Hwang, </a:t>
            </a:r>
            <a:r>
              <a:rPr lang="en-US" sz="1600" dirty="0" err="1" smtClean="0"/>
              <a:t>Sueko</a:t>
            </a:r>
            <a:r>
              <a:rPr lang="en-US" sz="1600" dirty="0" smtClean="0"/>
              <a:t> M Ng, Kristina </a:t>
            </a:r>
            <a:r>
              <a:rPr lang="en-US" sz="1600" dirty="0" err="1" smtClean="0"/>
              <a:t>Lindsley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11, 2014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Patients with failed penetrating </a:t>
            </a:r>
            <a:r>
              <a:rPr lang="en-GB" dirty="0" err="1" smtClean="0"/>
              <a:t>keratoplasties</a:t>
            </a:r>
            <a:r>
              <a:rPr lang="en-GB" dirty="0" smtClean="0"/>
              <a:t> (PK) are sometimes offered repeat surgery with an artificial or donor cornea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Both transplants involve removing the diseased recipient cornea, and replacing it with the donor or prosthetic cornea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GB" dirty="0" smtClean="0"/>
              <a:t>To assess the effectiveness of artificial versus donor corneas in individuals who have had one or more failed donor corneal transplantations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No randomized controlled trials or controlled clinical trials were identified. 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“</a:t>
            </a:r>
            <a:r>
              <a:rPr lang="en-US" dirty="0"/>
              <a:t>The optimal management for those individuals who have failed a conventional corneal transplantation is not known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mtClean="0"/>
              <a:t>“T</a:t>
            </a:r>
            <a:r>
              <a:rPr lang="en-US"/>
              <a:t>o date, there have been no controlled trials comparing the visual outcomes and complications of artificial </a:t>
            </a:r>
            <a:r>
              <a:rPr lang="en-US"/>
              <a:t>corneal </a:t>
            </a:r>
            <a:r>
              <a:rPr lang="en-US" smtClean="0"/>
              <a:t>devices.”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800" dirty="0" smtClean="0"/>
              <a:t>Esen K Akpek, Majed Alkharashi, Frank S Hwang, Sueko M Ng, Kristina Lindsley</a:t>
            </a:r>
            <a:endParaRPr lang="sv-SE" sz="1800" b="1" dirty="0" smtClean="0"/>
          </a:p>
          <a:p>
            <a:r>
              <a:rPr lang="sv-SE" sz="1800" b="1" smtClean="0"/>
              <a:t>Review citation</a:t>
            </a:r>
          </a:p>
          <a:p>
            <a:r>
              <a:rPr lang="en-US" sz="1800" u="sng" smtClean="0"/>
              <a:t>Akpek</a:t>
            </a:r>
            <a:r>
              <a:rPr lang="en-US" sz="1800" u="sng" dirty="0" smtClean="0"/>
              <a:t> </a:t>
            </a:r>
            <a:r>
              <a:rPr lang="en-US" sz="1800" u="sng" dirty="0"/>
              <a:t>EK, </a:t>
            </a:r>
            <a:r>
              <a:rPr lang="en-US" sz="1800" u="sng" dirty="0" err="1"/>
              <a:t>Alkharashi</a:t>
            </a:r>
            <a:r>
              <a:rPr lang="en-US" sz="1800" u="sng" dirty="0"/>
              <a:t> M, Hwang FS, Ng SM, </a:t>
            </a:r>
            <a:r>
              <a:rPr lang="en-US" sz="1800" u="sng" dirty="0" err="1"/>
              <a:t>Lindsley</a:t>
            </a:r>
            <a:r>
              <a:rPr lang="en-US" sz="1800" u="sng" dirty="0"/>
              <a:t> K. Artificial corneas versus donor corneas for repeat corneal transplants. Cochrane Database of Systematic Reviews 2014, Issue 11. Art. No.: CD009561. DOI: 10.1002/14651858.CD009561.pub2</a:t>
            </a:r>
            <a:endParaRPr lang="sv-SE" sz="1800" b="1" u="sng" dirty="0"/>
          </a:p>
          <a:p>
            <a:endParaRPr lang="sv-SE" sz="1800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600</TotalTime>
  <Words>269</Words>
  <Application>Microsoft Office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Source Sans Pro</vt:lpstr>
      <vt:lpstr>Source Sans Pro Semibold</vt:lpstr>
      <vt:lpstr>CEVG_Branded_PPT_Template</vt:lpstr>
      <vt:lpstr>Artificial corneas versus donor corneas for repeat corneal transplants  Esen K Akpek, Majed Alkharashi, Frank S Hwang, Sueko M Ng, Kristina Lindsley  Issue 11, 2014</vt:lpstr>
      <vt:lpstr>Table of Contents</vt:lpstr>
      <vt:lpstr>01: Background</vt:lpstr>
      <vt:lpstr>02: Types of studies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51</cp:revision>
  <cp:lastPrinted>2016-02-03T18:10:19Z</cp:lastPrinted>
  <dcterms:created xsi:type="dcterms:W3CDTF">2016-01-08T19:44:44Z</dcterms:created>
  <dcterms:modified xsi:type="dcterms:W3CDTF">2017-06-21T16:32:15Z</dcterms:modified>
</cp:coreProperties>
</file>