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4" r:id="rId4"/>
    <p:sldId id="265" r:id="rId5"/>
    <p:sldId id="276" r:id="rId6"/>
    <p:sldId id="277" r:id="rId7"/>
    <p:sldId id="279" r:id="rId8"/>
    <p:sldId id="280" r:id="rId9"/>
    <p:sldId id="281" r:id="rId10"/>
    <p:sldId id="274" r:id="rId11"/>
    <p:sldId id="275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70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443114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i="1" dirty="0" smtClean="0"/>
              <a:t>Adjunctive steroid therapy versus antibiotics alone for acute </a:t>
            </a:r>
            <a:r>
              <a:rPr lang="en-GB" sz="2800" i="1" dirty="0" err="1" smtClean="0"/>
              <a:t>endophthalmitis</a:t>
            </a:r>
            <a:r>
              <a:rPr lang="en-GB" sz="2800" i="1" dirty="0" smtClean="0"/>
              <a:t> after intraocular procedure</a:t>
            </a:r>
            <a:br>
              <a:rPr lang="en-GB" sz="2800" i="1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Carol H Kim, Monica F Chen, Anne L Coleman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11, 2015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467388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</a:t>
            </a:r>
            <a:r>
              <a:rPr lang="en-US" dirty="0"/>
              <a:t>Evidence for the effectiveness of using steroids in conjunction with </a:t>
            </a:r>
            <a:r>
              <a:rPr lang="en-US" dirty="0" err="1"/>
              <a:t>intravitreous</a:t>
            </a:r>
            <a:r>
              <a:rPr lang="en-US" dirty="0"/>
              <a:t> antibiotics for the treatment of acute </a:t>
            </a:r>
            <a:r>
              <a:rPr lang="en-US" dirty="0" err="1"/>
              <a:t>endophthalmitis</a:t>
            </a:r>
            <a:r>
              <a:rPr lang="en-US" dirty="0"/>
              <a:t> following intraocular procedure remains too meager to provide </a:t>
            </a:r>
            <a:r>
              <a:rPr lang="en-US" dirty="0" smtClean="0"/>
              <a:t>support”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</a:t>
            </a:r>
            <a:r>
              <a:rPr lang="en-US" dirty="0"/>
              <a:t>M</a:t>
            </a:r>
            <a:r>
              <a:rPr lang="en-US" dirty="0" smtClean="0"/>
              <a:t>ost </a:t>
            </a:r>
            <a:r>
              <a:rPr lang="en-US" dirty="0"/>
              <a:t>of the current evidence on this topic is inconsistent </a:t>
            </a:r>
            <a:r>
              <a:rPr lang="en-US" dirty="0" smtClean="0"/>
              <a:t>and </a:t>
            </a:r>
            <a:r>
              <a:rPr lang="en-US" dirty="0"/>
              <a:t>has major </a:t>
            </a:r>
            <a:r>
              <a:rPr lang="en-US" dirty="0" smtClean="0"/>
              <a:t>limitations”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</a:t>
            </a:r>
            <a:r>
              <a:rPr lang="en-US" dirty="0"/>
              <a:t>This review highlights the limited amount of randomized controlled trial data available for assessing the effect of adjunctive steroids for </a:t>
            </a:r>
            <a:r>
              <a:rPr lang="en-US" dirty="0" err="1"/>
              <a:t>postprocedure</a:t>
            </a:r>
            <a:r>
              <a:rPr lang="en-US" dirty="0"/>
              <a:t> </a:t>
            </a:r>
            <a:r>
              <a:rPr lang="en-US" dirty="0" err="1"/>
              <a:t>endophthalmitis</a:t>
            </a:r>
            <a:r>
              <a:rPr lang="en-US" dirty="0"/>
              <a:t> </a:t>
            </a:r>
            <a:r>
              <a:rPr lang="en-US" dirty="0" smtClean="0"/>
              <a:t>treatment”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US Satellite, funded by the National Eye Institute, National Institutes of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Editorial Base, funded by the UK National Health Service Research and Development </a:t>
            </a:r>
            <a:r>
              <a:rPr lang="en-US" sz="1800" dirty="0" err="1" smtClean="0"/>
              <a:t>Programme</a:t>
            </a: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Carol H Kim, Monica F Chen, Anne L Coleman</a:t>
            </a:r>
            <a:endParaRPr lang="sv-SE" sz="1800" b="1" dirty="0" smtClean="0"/>
          </a:p>
          <a:p>
            <a:endParaRPr lang="sv-SE" sz="1800" b="1" dirty="0" smtClean="0"/>
          </a:p>
          <a:p>
            <a:r>
              <a:rPr lang="sv-SE" sz="1800" b="1" dirty="0" smtClean="0"/>
              <a:t>Review citation</a:t>
            </a:r>
          </a:p>
          <a:p>
            <a:r>
              <a:rPr lang="en-US" sz="1800" u="sng" dirty="0" smtClean="0"/>
              <a:t>Kim CH, Chen MF, Coleman AL. </a:t>
            </a:r>
            <a:r>
              <a:rPr lang="en-US" sz="1800" u="sng" dirty="0" err="1" smtClean="0"/>
              <a:t>Adjuctive</a:t>
            </a:r>
            <a:r>
              <a:rPr lang="en-US" sz="1800" u="sng" dirty="0" smtClean="0"/>
              <a:t> </a:t>
            </a:r>
            <a:r>
              <a:rPr lang="en-US" sz="1800" u="sng" dirty="0" err="1" smtClean="0"/>
              <a:t>seroid</a:t>
            </a:r>
            <a:r>
              <a:rPr lang="en-US" sz="1800" u="sng" dirty="0" smtClean="0"/>
              <a:t> therapy versus antibiotics alone for acute </a:t>
            </a:r>
            <a:r>
              <a:rPr lang="en-US" sz="1800" u="sng" dirty="0" err="1" smtClean="0"/>
              <a:t>endophthalmitis</a:t>
            </a:r>
            <a:r>
              <a:rPr lang="en-US" sz="1800" u="sng" dirty="0" smtClean="0"/>
              <a:t>. </a:t>
            </a:r>
            <a:r>
              <a:rPr lang="en-US" sz="1800" u="sng" dirty="0"/>
              <a:t>Cochrane Database of Systematic Reviews </a:t>
            </a:r>
            <a:r>
              <a:rPr lang="en-US" sz="1800" u="sng" dirty="0" smtClean="0"/>
              <a:t>2017, </a:t>
            </a:r>
            <a:r>
              <a:rPr lang="en-US" sz="1800" u="sng" dirty="0"/>
              <a:t>Issue 2</a:t>
            </a:r>
            <a:r>
              <a:rPr lang="en-US" sz="1800" u="sng" dirty="0" smtClean="0"/>
              <a:t>. </a:t>
            </a:r>
            <a:r>
              <a:rPr lang="en-US" sz="1800" u="sng" dirty="0"/>
              <a:t>Art. No.: CD004008. DOI: </a:t>
            </a:r>
            <a:r>
              <a:rPr lang="en-US" sz="1800" u="sng" dirty="0" smtClean="0"/>
              <a:t>10.1002/14651858.CD012131.pub2</a:t>
            </a:r>
            <a:endParaRPr lang="sv-SE" sz="1800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/>
              <a:t>Endophthalmitis</a:t>
            </a:r>
            <a:r>
              <a:rPr lang="en-GB" dirty="0" smtClean="0"/>
              <a:t> is an infection inside the eye that can cause vision loss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/>
              <a:t>Endophthalmitis</a:t>
            </a:r>
            <a:r>
              <a:rPr lang="en-GB" dirty="0" smtClean="0"/>
              <a:t> is often a surgical complication; 90% of postoperative </a:t>
            </a:r>
            <a:r>
              <a:rPr lang="en-GB" dirty="0" err="1" smtClean="0"/>
              <a:t>endophthalmitis</a:t>
            </a:r>
            <a:r>
              <a:rPr lang="en-GB" dirty="0" smtClean="0"/>
              <a:t> occurs after cataract surgery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Treated with antibiotics; steroids as adjunctive therapy is controversial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Question:</a:t>
            </a:r>
          </a:p>
          <a:p>
            <a:pPr marL="522288" lvl="1" indent="-342900"/>
            <a:r>
              <a:rPr lang="en-GB" dirty="0" smtClean="0"/>
              <a:t>What are the effects of treating </a:t>
            </a:r>
            <a:r>
              <a:rPr lang="en-GB" dirty="0" err="1" smtClean="0"/>
              <a:t>endophthalmitis</a:t>
            </a:r>
            <a:r>
              <a:rPr lang="en-GB" dirty="0" smtClean="0"/>
              <a:t> with antibiotics alone versus treating it with antibiotics and steroids?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lvl="1"/>
            <a:r>
              <a:rPr lang="en-GB" dirty="0" smtClean="0"/>
              <a:t>Three randomized controlled trials (RCTs) with 95 participants with suspected bacterial </a:t>
            </a:r>
            <a:r>
              <a:rPr lang="en-GB" dirty="0" err="1" smtClean="0"/>
              <a:t>endophthalmitis</a:t>
            </a:r>
            <a:r>
              <a:rPr lang="en-GB" dirty="0" smtClean="0"/>
              <a:t> after cataract surgery</a:t>
            </a:r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lvl="1"/>
            <a:r>
              <a:rPr lang="en-GB" dirty="0" smtClean="0"/>
              <a:t>Steroids (</a:t>
            </a:r>
            <a:r>
              <a:rPr lang="en-GB" dirty="0" err="1" smtClean="0"/>
              <a:t>intravitreous</a:t>
            </a:r>
            <a:r>
              <a:rPr lang="en-GB" dirty="0" smtClean="0"/>
              <a:t> dexamethasone) and antibiotics (</a:t>
            </a:r>
            <a:r>
              <a:rPr lang="en-GB" dirty="0" err="1" smtClean="0"/>
              <a:t>intravitreous</a:t>
            </a:r>
            <a:r>
              <a:rPr lang="en-GB" dirty="0" smtClean="0"/>
              <a:t>, any type)</a:t>
            </a:r>
          </a:p>
          <a:p>
            <a:pPr marL="0" lvl="1" indent="0" algn="ctr">
              <a:buNone/>
            </a:pPr>
            <a:r>
              <a:rPr lang="en-GB" dirty="0" smtClean="0"/>
              <a:t>VERSUS</a:t>
            </a:r>
          </a:p>
          <a:p>
            <a:pPr lvl="1"/>
            <a:r>
              <a:rPr lang="en-GB" dirty="0" smtClean="0"/>
              <a:t>Antibiotics alone (</a:t>
            </a:r>
            <a:r>
              <a:rPr lang="en-GB" dirty="0" err="1" smtClean="0"/>
              <a:t>intravitreous</a:t>
            </a:r>
            <a:r>
              <a:rPr lang="en-GB" dirty="0" smtClean="0"/>
              <a:t>, any type)</a:t>
            </a:r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Among the participants with postoperative </a:t>
            </a:r>
            <a:r>
              <a:rPr lang="en-US" dirty="0" err="1"/>
              <a:t>endophthalmitis</a:t>
            </a:r>
            <a:r>
              <a:rPr lang="en-US" dirty="0"/>
              <a:t>, 87.5% (14 out of 16) of those who received </a:t>
            </a:r>
            <a:r>
              <a:rPr lang="en-US" dirty="0" err="1"/>
              <a:t>intravitreous</a:t>
            </a:r>
            <a:r>
              <a:rPr lang="en-US" dirty="0"/>
              <a:t> dexamethasone and </a:t>
            </a:r>
            <a:r>
              <a:rPr lang="en-US" dirty="0" err="1"/>
              <a:t>intravitreous</a:t>
            </a:r>
            <a:r>
              <a:rPr lang="en-US" dirty="0"/>
              <a:t> antibiotics achieved anatomical and functional success compared with 81.5% (13 out of 16) of the </a:t>
            </a:r>
            <a:r>
              <a:rPr lang="en-US" dirty="0" err="1"/>
              <a:t>intravitreous</a:t>
            </a:r>
            <a:r>
              <a:rPr lang="en-US" dirty="0"/>
              <a:t> antibiotics-alone </a:t>
            </a:r>
            <a:r>
              <a:rPr lang="en-US" dirty="0" smtClean="0"/>
              <a:t>group”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Relative risk (RR) 1.08, 95% confidence interval (CI) 0.80 to 1.45; 32 eyes</a:t>
            </a:r>
          </a:p>
          <a:p>
            <a:r>
              <a:rPr lang="en-GB" dirty="0"/>
              <a:t>“</a:t>
            </a:r>
            <a:r>
              <a:rPr lang="en-US" dirty="0"/>
              <a:t>At three months, more participants who received </a:t>
            </a:r>
            <a:r>
              <a:rPr lang="en-US" dirty="0" err="1"/>
              <a:t>intravitreous</a:t>
            </a:r>
            <a:r>
              <a:rPr lang="en-US" dirty="0"/>
              <a:t> dexamethasone and antibiotics had a good visual outcome (6/6 to 6/18) compared with those in the antibiotics-alone group”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RR 1.95, 95% CI 1.05 to 3.60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 (continued)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985806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For participants in the </a:t>
            </a:r>
            <a:r>
              <a:rPr lang="en-US" dirty="0" err="1"/>
              <a:t>postcataract</a:t>
            </a:r>
            <a:r>
              <a:rPr lang="en-US" dirty="0"/>
              <a:t> group, there was no statistically significant difference in the mean number of Snellen lines of improvement at three months between those who received </a:t>
            </a:r>
            <a:r>
              <a:rPr lang="en-US" dirty="0" err="1"/>
              <a:t>intravitreous</a:t>
            </a:r>
            <a:r>
              <a:rPr lang="en-US" dirty="0"/>
              <a:t> dexamethasone and those who received </a:t>
            </a:r>
            <a:r>
              <a:rPr lang="en-US" dirty="0" smtClean="0"/>
              <a:t>placebo.”</a:t>
            </a:r>
          </a:p>
          <a:p>
            <a:endParaRPr lang="en-US" dirty="0"/>
          </a:p>
          <a:p>
            <a:r>
              <a:rPr lang="en-US" dirty="0" smtClean="0"/>
              <a:t>“No </a:t>
            </a:r>
            <a:r>
              <a:rPr lang="en-US" dirty="0"/>
              <a:t>outcomes related to IOP were reported by any included study</a:t>
            </a:r>
            <a:r>
              <a:rPr lang="en-US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0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658" y="1784698"/>
            <a:ext cx="3345908" cy="4662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473717"/>
            <a:ext cx="6120000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400" dirty="0" smtClean="0"/>
              <a:t>Snellen visual acuity 6/6 to 6/18</a:t>
            </a:r>
            <a:endParaRPr lang="en-US" sz="2400" dirty="0"/>
          </a:p>
        </p:txBody>
      </p:sp>
      <p:pic>
        <p:nvPicPr>
          <p:cNvPr id="3074" name="Picture 2" descr="Fig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180" y="2329327"/>
            <a:ext cx="864870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147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436" y="1585229"/>
            <a:ext cx="6120000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400" dirty="0" smtClean="0"/>
              <a:t>Retinal Detachment </a:t>
            </a:r>
            <a:endParaRPr lang="en-US" sz="2400" dirty="0"/>
          </a:p>
        </p:txBody>
      </p:sp>
      <p:pic>
        <p:nvPicPr>
          <p:cNvPr id="2050" name="Picture 2" descr="Fig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3014972"/>
            <a:ext cx="862965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0088873"/>
      </p:ext>
    </p:extLst>
  </p:cSld>
  <p:clrMapOvr>
    <a:masterClrMapping/>
  </p:clrMapOvr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10392</TotalTime>
  <Words>498</Words>
  <Application>Microsoft Office PowerPoint</Application>
  <PresentationFormat>On-screen Show (4:3)</PresentationFormat>
  <Paragraphs>61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Source Sans Pro</vt:lpstr>
      <vt:lpstr>Source Sans Pro Semibold</vt:lpstr>
      <vt:lpstr>CEVG_Branded_PPT_Template</vt:lpstr>
      <vt:lpstr>Adjunctive steroid therapy versus antibiotics alone for acute endophthalmitis after intraocular procedure  Carol H Kim, Monica F Chen, Anne L Coleman  Issue 11, 2015</vt:lpstr>
      <vt:lpstr>Table of Contents</vt:lpstr>
      <vt:lpstr>01: Background</vt:lpstr>
      <vt:lpstr>02: Types of studies</vt:lpstr>
      <vt:lpstr>03: Key results</vt:lpstr>
      <vt:lpstr>03: Key results (continued)</vt:lpstr>
      <vt:lpstr>04: Tables</vt:lpstr>
      <vt:lpstr>04: Tables Snellen visual acuity 6/6 to 6/18</vt:lpstr>
      <vt:lpstr>04: Tables Retinal Detachment 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59</cp:revision>
  <cp:lastPrinted>2016-02-03T18:10:19Z</cp:lastPrinted>
  <dcterms:created xsi:type="dcterms:W3CDTF">2016-01-08T19:44:44Z</dcterms:created>
  <dcterms:modified xsi:type="dcterms:W3CDTF">2017-06-06T16:49:00Z</dcterms:modified>
</cp:coreProperties>
</file>